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sldIdLst>
    <p:sldId id="256" r:id="rId2"/>
    <p:sldId id="278" r:id="rId3"/>
    <p:sldId id="265" r:id="rId4"/>
    <p:sldId id="277" r:id="rId5"/>
    <p:sldId id="282" r:id="rId6"/>
    <p:sldId id="275" r:id="rId7"/>
    <p:sldId id="283" r:id="rId8"/>
    <p:sldId id="270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5780AF-0764-4B11-A20F-B6EB3051FAC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54791E-302D-4967-9802-6795BC33902B}">
      <dgm:prSet phldrT="[Text]"/>
      <dgm:spPr/>
      <dgm:t>
        <a:bodyPr/>
        <a:lstStyle/>
        <a:p>
          <a:r>
            <a:rPr lang="en-US" dirty="0" smtClean="0"/>
            <a:t>Ambitious</a:t>
          </a:r>
          <a:endParaRPr lang="en-US" dirty="0"/>
        </a:p>
      </dgm:t>
    </dgm:pt>
    <dgm:pt modelId="{6D14ECCC-452C-40BE-85F9-C82131228C47}" type="parTrans" cxnId="{70E6A68B-49E6-44EE-9983-56AD0526DE5D}">
      <dgm:prSet/>
      <dgm:spPr/>
      <dgm:t>
        <a:bodyPr/>
        <a:lstStyle/>
        <a:p>
          <a:endParaRPr lang="en-US"/>
        </a:p>
      </dgm:t>
    </dgm:pt>
    <dgm:pt modelId="{3B579EC7-AC8B-47A8-9BA7-63D453C690D3}" type="sibTrans" cxnId="{70E6A68B-49E6-44EE-9983-56AD0526DE5D}">
      <dgm:prSet/>
      <dgm:spPr/>
      <dgm:t>
        <a:bodyPr/>
        <a:lstStyle/>
        <a:p>
          <a:endParaRPr lang="en-US"/>
        </a:p>
      </dgm:t>
    </dgm:pt>
    <dgm:pt modelId="{6A4B3221-3E81-4D5F-9386-A8B6C77DED4C}">
      <dgm:prSet phldrT="[Text]"/>
      <dgm:spPr/>
      <dgm:t>
        <a:bodyPr/>
        <a:lstStyle/>
        <a:p>
          <a:r>
            <a:rPr lang="en-US" dirty="0" smtClean="0"/>
            <a:t>Inclusive</a:t>
          </a:r>
          <a:endParaRPr lang="en-US" dirty="0"/>
        </a:p>
      </dgm:t>
    </dgm:pt>
    <dgm:pt modelId="{E266D0B3-9D80-47C8-BD6F-66BB8199C842}" type="parTrans" cxnId="{41A365BF-0C53-4216-ADFE-7812EBAC90A2}">
      <dgm:prSet/>
      <dgm:spPr/>
      <dgm:t>
        <a:bodyPr/>
        <a:lstStyle/>
        <a:p>
          <a:endParaRPr lang="en-US"/>
        </a:p>
      </dgm:t>
    </dgm:pt>
    <dgm:pt modelId="{26F972FF-4F77-4666-9DFD-E5121C891E3D}" type="sibTrans" cxnId="{41A365BF-0C53-4216-ADFE-7812EBAC90A2}">
      <dgm:prSet/>
      <dgm:spPr/>
      <dgm:t>
        <a:bodyPr/>
        <a:lstStyle/>
        <a:p>
          <a:endParaRPr lang="en-US"/>
        </a:p>
      </dgm:t>
    </dgm:pt>
    <dgm:pt modelId="{66CABF87-9405-4244-BBCA-6F5DE389970F}">
      <dgm:prSet phldrT="[Text]"/>
      <dgm:spPr/>
      <dgm:t>
        <a:bodyPr/>
        <a:lstStyle/>
        <a:p>
          <a:r>
            <a:rPr lang="en-US" dirty="0" smtClean="0"/>
            <a:t>Wide in scope</a:t>
          </a:r>
          <a:endParaRPr lang="en-US" dirty="0"/>
        </a:p>
      </dgm:t>
    </dgm:pt>
    <dgm:pt modelId="{5F1400FA-B777-492D-B306-E950C74D7194}" type="parTrans" cxnId="{1CDF620D-ACFD-4956-85FB-DC40851F5894}">
      <dgm:prSet/>
      <dgm:spPr/>
      <dgm:t>
        <a:bodyPr/>
        <a:lstStyle/>
        <a:p>
          <a:endParaRPr lang="en-US"/>
        </a:p>
      </dgm:t>
    </dgm:pt>
    <dgm:pt modelId="{E9E5B48C-9763-4644-AF4F-5EF3C82743FD}" type="sibTrans" cxnId="{1CDF620D-ACFD-4956-85FB-DC40851F5894}">
      <dgm:prSet/>
      <dgm:spPr/>
      <dgm:t>
        <a:bodyPr/>
        <a:lstStyle/>
        <a:p>
          <a:endParaRPr lang="en-US"/>
        </a:p>
      </dgm:t>
    </dgm:pt>
    <dgm:pt modelId="{6F86208E-2C71-4E8C-B46C-F5DE33FB584D}">
      <dgm:prSet phldrT="[Text]"/>
      <dgm:spPr/>
      <dgm:t>
        <a:bodyPr/>
        <a:lstStyle/>
        <a:p>
          <a:r>
            <a:rPr lang="en-US" dirty="0" smtClean="0"/>
            <a:t>Transformative</a:t>
          </a:r>
          <a:endParaRPr lang="en-US" dirty="0"/>
        </a:p>
      </dgm:t>
    </dgm:pt>
    <dgm:pt modelId="{8B44B6B6-68D7-4515-88A2-ACF60765D3AF}" type="parTrans" cxnId="{C71672F6-6E66-4619-81C0-C32549F67217}">
      <dgm:prSet/>
      <dgm:spPr/>
      <dgm:t>
        <a:bodyPr/>
        <a:lstStyle/>
        <a:p>
          <a:endParaRPr lang="en-US"/>
        </a:p>
      </dgm:t>
    </dgm:pt>
    <dgm:pt modelId="{5146516D-50F2-4B6E-8E41-0D82165FDC8B}" type="sibTrans" cxnId="{C71672F6-6E66-4619-81C0-C32549F67217}">
      <dgm:prSet/>
      <dgm:spPr/>
      <dgm:t>
        <a:bodyPr/>
        <a:lstStyle/>
        <a:p>
          <a:endParaRPr lang="en-US"/>
        </a:p>
      </dgm:t>
    </dgm:pt>
    <dgm:pt modelId="{CEFF9396-EB8B-4F51-8952-F305AEB50D57}">
      <dgm:prSet phldrT="[Text]"/>
      <dgm:spPr/>
      <dgm:t>
        <a:bodyPr/>
        <a:lstStyle/>
        <a:p>
          <a:r>
            <a:rPr lang="en-US" dirty="0" smtClean="0"/>
            <a:t>Universal</a:t>
          </a:r>
          <a:endParaRPr lang="en-US" dirty="0"/>
        </a:p>
      </dgm:t>
    </dgm:pt>
    <dgm:pt modelId="{250C238C-6A67-4A73-BDAD-3182CFC20D35}" type="parTrans" cxnId="{62B56834-1D91-4DCF-975B-74B22A65D8E1}">
      <dgm:prSet/>
      <dgm:spPr/>
      <dgm:t>
        <a:bodyPr/>
        <a:lstStyle/>
        <a:p>
          <a:endParaRPr lang="en-US"/>
        </a:p>
      </dgm:t>
    </dgm:pt>
    <dgm:pt modelId="{A304BD2E-551E-419C-BF7E-17BDAFD65F8C}" type="sibTrans" cxnId="{62B56834-1D91-4DCF-975B-74B22A65D8E1}">
      <dgm:prSet/>
      <dgm:spPr/>
      <dgm:t>
        <a:bodyPr/>
        <a:lstStyle/>
        <a:p>
          <a:endParaRPr lang="en-US"/>
        </a:p>
      </dgm:t>
    </dgm:pt>
    <dgm:pt modelId="{2FCD3F36-D058-4BEC-92CF-E06686CDC669}">
      <dgm:prSet/>
      <dgm:spPr/>
      <dgm:t>
        <a:bodyPr/>
        <a:lstStyle/>
        <a:p>
          <a:r>
            <a:rPr lang="en-US" dirty="0" smtClean="0"/>
            <a:t>Express solidarity</a:t>
          </a:r>
          <a:endParaRPr lang="en-US" dirty="0"/>
        </a:p>
      </dgm:t>
    </dgm:pt>
    <dgm:pt modelId="{2240E505-FE2B-459A-A517-A19D5F0DD57B}" type="parTrans" cxnId="{8DC2415F-B853-4186-9143-1F2A78D84E35}">
      <dgm:prSet/>
      <dgm:spPr/>
      <dgm:t>
        <a:bodyPr/>
        <a:lstStyle/>
        <a:p>
          <a:endParaRPr lang="en-US"/>
        </a:p>
      </dgm:t>
    </dgm:pt>
    <dgm:pt modelId="{D6549C0E-286D-4018-B33D-EDECAD1887F2}" type="sibTrans" cxnId="{8DC2415F-B853-4186-9143-1F2A78D84E35}">
      <dgm:prSet/>
      <dgm:spPr/>
      <dgm:t>
        <a:bodyPr/>
        <a:lstStyle/>
        <a:p>
          <a:endParaRPr lang="en-US"/>
        </a:p>
      </dgm:t>
    </dgm:pt>
    <dgm:pt modelId="{046D02CE-0B70-4802-B7E0-275E007B3F85}">
      <dgm:prSet/>
      <dgm:spPr/>
      <dgm:t>
        <a:bodyPr/>
        <a:lstStyle/>
        <a:p>
          <a:r>
            <a:rPr lang="en-US" dirty="0" smtClean="0"/>
            <a:t>Impulse to action</a:t>
          </a:r>
          <a:endParaRPr lang="en-US" dirty="0"/>
        </a:p>
      </dgm:t>
    </dgm:pt>
    <dgm:pt modelId="{8E0113A5-9764-405B-91F9-82D571DDD76C}" type="parTrans" cxnId="{66879FA0-285F-4A92-9876-D1C97FE157BF}">
      <dgm:prSet/>
      <dgm:spPr/>
      <dgm:t>
        <a:bodyPr/>
        <a:lstStyle/>
        <a:p>
          <a:endParaRPr lang="en-US"/>
        </a:p>
      </dgm:t>
    </dgm:pt>
    <dgm:pt modelId="{419C57FB-A27F-4CEF-8856-A2A9CF127059}" type="sibTrans" cxnId="{66879FA0-285F-4A92-9876-D1C97FE157BF}">
      <dgm:prSet/>
      <dgm:spPr/>
      <dgm:t>
        <a:bodyPr/>
        <a:lstStyle/>
        <a:p>
          <a:endParaRPr lang="en-US"/>
        </a:p>
      </dgm:t>
    </dgm:pt>
    <dgm:pt modelId="{E71E9083-37E7-4A24-82F0-46E33CCB1494}">
      <dgm:prSet/>
      <dgm:spPr/>
      <dgm:t>
        <a:bodyPr/>
        <a:lstStyle/>
        <a:p>
          <a:r>
            <a:rPr lang="en-US" dirty="0" smtClean="0"/>
            <a:t>Diversely resourced</a:t>
          </a:r>
          <a:endParaRPr lang="en-US" dirty="0"/>
        </a:p>
      </dgm:t>
    </dgm:pt>
    <dgm:pt modelId="{96F72280-D0AA-4633-94B0-FB1BEA3601E5}" type="parTrans" cxnId="{8A61F071-68F1-44E1-8DF2-F0558A1329DD}">
      <dgm:prSet/>
      <dgm:spPr/>
      <dgm:t>
        <a:bodyPr/>
        <a:lstStyle/>
        <a:p>
          <a:endParaRPr lang="en-US"/>
        </a:p>
      </dgm:t>
    </dgm:pt>
    <dgm:pt modelId="{4B8E002D-9423-455D-88E7-53DB5AA439D3}" type="sibTrans" cxnId="{8A61F071-68F1-44E1-8DF2-F0558A1329DD}">
      <dgm:prSet/>
      <dgm:spPr/>
      <dgm:t>
        <a:bodyPr/>
        <a:lstStyle/>
        <a:p>
          <a:endParaRPr lang="en-US"/>
        </a:p>
      </dgm:t>
    </dgm:pt>
    <dgm:pt modelId="{F063A8D2-F485-4857-A553-83B4042335B2}">
      <dgm:prSet/>
      <dgm:spPr/>
      <dgm:t>
        <a:bodyPr/>
        <a:lstStyle/>
        <a:p>
          <a:r>
            <a:rPr lang="en-US" dirty="0" smtClean="0"/>
            <a:t>Partnership oriented</a:t>
          </a:r>
          <a:endParaRPr lang="en-US" dirty="0"/>
        </a:p>
      </dgm:t>
    </dgm:pt>
    <dgm:pt modelId="{53BFA8A6-E10B-4A59-A4DE-EADC1F85F2D6}" type="parTrans" cxnId="{438C6CE2-B7AA-4978-9A09-24AFDF6B9059}">
      <dgm:prSet/>
      <dgm:spPr/>
      <dgm:t>
        <a:bodyPr/>
        <a:lstStyle/>
        <a:p>
          <a:endParaRPr lang="en-US"/>
        </a:p>
      </dgm:t>
    </dgm:pt>
    <dgm:pt modelId="{FC0D848B-F783-4FF1-9F2B-0CA00455EBF9}" type="sibTrans" cxnId="{438C6CE2-B7AA-4978-9A09-24AFDF6B9059}">
      <dgm:prSet/>
      <dgm:spPr/>
      <dgm:t>
        <a:bodyPr/>
        <a:lstStyle/>
        <a:p>
          <a:endParaRPr lang="en-US"/>
        </a:p>
      </dgm:t>
    </dgm:pt>
    <dgm:pt modelId="{7AED384B-A92F-40FF-9CC3-F0CD7D9EFA6B}">
      <dgm:prSet/>
      <dgm:spPr/>
      <dgm:t>
        <a:bodyPr/>
        <a:lstStyle/>
        <a:p>
          <a:r>
            <a:rPr lang="en-US" dirty="0" smtClean="0"/>
            <a:t>Country led</a:t>
          </a:r>
          <a:endParaRPr lang="en-US" dirty="0"/>
        </a:p>
      </dgm:t>
    </dgm:pt>
    <dgm:pt modelId="{6C317F78-E60C-408C-A8CE-B6FB7D6E888C}" type="parTrans" cxnId="{899D81E1-1E2B-472C-8D0E-56270EC37AF0}">
      <dgm:prSet/>
      <dgm:spPr/>
      <dgm:t>
        <a:bodyPr/>
        <a:lstStyle/>
        <a:p>
          <a:endParaRPr lang="en-US"/>
        </a:p>
      </dgm:t>
    </dgm:pt>
    <dgm:pt modelId="{C56F3C13-EE13-479D-A3AA-CCC5CB18D426}" type="sibTrans" cxnId="{899D81E1-1E2B-472C-8D0E-56270EC37AF0}">
      <dgm:prSet/>
      <dgm:spPr/>
      <dgm:t>
        <a:bodyPr/>
        <a:lstStyle/>
        <a:p>
          <a:endParaRPr lang="en-US"/>
        </a:p>
      </dgm:t>
    </dgm:pt>
    <dgm:pt modelId="{82694E1F-461F-4E21-9C1F-B263B7524319}" type="pres">
      <dgm:prSet presAssocID="{945780AF-0764-4B11-A20F-B6EB3051FACF}" presName="diagram" presStyleCnt="0">
        <dgm:presLayoutVars>
          <dgm:dir/>
          <dgm:resizeHandles val="exact"/>
        </dgm:presLayoutVars>
      </dgm:prSet>
      <dgm:spPr/>
    </dgm:pt>
    <dgm:pt modelId="{63F0C54D-0DE3-4983-B33F-CAE475598844}" type="pres">
      <dgm:prSet presAssocID="{0454791E-302D-4967-9802-6795BC33902B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1C989F-5EEC-4CB0-AB55-92C8B8432862}" type="pres">
      <dgm:prSet presAssocID="{3B579EC7-AC8B-47A8-9BA7-63D453C690D3}" presName="sibTrans" presStyleCnt="0"/>
      <dgm:spPr/>
    </dgm:pt>
    <dgm:pt modelId="{2B9358E3-8C81-439B-AD55-FA320E4A1004}" type="pres">
      <dgm:prSet presAssocID="{6A4B3221-3E81-4D5F-9386-A8B6C77DED4C}" presName="node" presStyleLbl="node1" presStyleIdx="1" presStyleCnt="10">
        <dgm:presLayoutVars>
          <dgm:bulletEnabled val="1"/>
        </dgm:presLayoutVars>
      </dgm:prSet>
      <dgm:spPr/>
    </dgm:pt>
    <dgm:pt modelId="{CAC1F89B-8979-445D-9E71-DA515C391C63}" type="pres">
      <dgm:prSet presAssocID="{26F972FF-4F77-4666-9DFD-E5121C891E3D}" presName="sibTrans" presStyleCnt="0"/>
      <dgm:spPr/>
    </dgm:pt>
    <dgm:pt modelId="{2F467990-F028-4184-A89B-87F57B2C79C5}" type="pres">
      <dgm:prSet presAssocID="{66CABF87-9405-4244-BBCA-6F5DE389970F}" presName="node" presStyleLbl="node1" presStyleIdx="2" presStyleCnt="10">
        <dgm:presLayoutVars>
          <dgm:bulletEnabled val="1"/>
        </dgm:presLayoutVars>
      </dgm:prSet>
      <dgm:spPr/>
    </dgm:pt>
    <dgm:pt modelId="{B33EAF85-2992-4B02-BE2E-1120528A0F69}" type="pres">
      <dgm:prSet presAssocID="{E9E5B48C-9763-4644-AF4F-5EF3C82743FD}" presName="sibTrans" presStyleCnt="0"/>
      <dgm:spPr/>
    </dgm:pt>
    <dgm:pt modelId="{8040F8DA-97DA-4FDA-9CF2-F6ED7B11E3AE}" type="pres">
      <dgm:prSet presAssocID="{6F86208E-2C71-4E8C-B46C-F5DE33FB584D}" presName="node" presStyleLbl="node1" presStyleIdx="3" presStyleCnt="10">
        <dgm:presLayoutVars>
          <dgm:bulletEnabled val="1"/>
        </dgm:presLayoutVars>
      </dgm:prSet>
      <dgm:spPr/>
    </dgm:pt>
    <dgm:pt modelId="{29CE6615-F32E-4A21-A506-C3CEAB35039F}" type="pres">
      <dgm:prSet presAssocID="{5146516D-50F2-4B6E-8E41-0D82165FDC8B}" presName="sibTrans" presStyleCnt="0"/>
      <dgm:spPr/>
    </dgm:pt>
    <dgm:pt modelId="{C6DA241F-38C8-481C-B37E-C7F63D0A3242}" type="pres">
      <dgm:prSet presAssocID="{CEFF9396-EB8B-4F51-8952-F305AEB50D57}" presName="node" presStyleLbl="node1" presStyleIdx="4" presStyleCnt="10">
        <dgm:presLayoutVars>
          <dgm:bulletEnabled val="1"/>
        </dgm:presLayoutVars>
      </dgm:prSet>
      <dgm:spPr/>
    </dgm:pt>
    <dgm:pt modelId="{C39F157B-711D-48E2-8601-DDCF9186B191}" type="pres">
      <dgm:prSet presAssocID="{A304BD2E-551E-419C-BF7E-17BDAFD65F8C}" presName="sibTrans" presStyleCnt="0"/>
      <dgm:spPr/>
    </dgm:pt>
    <dgm:pt modelId="{95A23DE9-2EBF-4697-806B-522BEB842372}" type="pres">
      <dgm:prSet presAssocID="{2FCD3F36-D058-4BEC-92CF-E06686CDC669}" presName="node" presStyleLbl="node1" presStyleIdx="5" presStyleCnt="10">
        <dgm:presLayoutVars>
          <dgm:bulletEnabled val="1"/>
        </dgm:presLayoutVars>
      </dgm:prSet>
      <dgm:spPr/>
    </dgm:pt>
    <dgm:pt modelId="{35DC9793-4694-4E6C-B87A-DC1D13F6D7C0}" type="pres">
      <dgm:prSet presAssocID="{D6549C0E-286D-4018-B33D-EDECAD1887F2}" presName="sibTrans" presStyleCnt="0"/>
      <dgm:spPr/>
    </dgm:pt>
    <dgm:pt modelId="{DA8E0A80-1C9C-428E-A4D0-C9FB51A24E55}" type="pres">
      <dgm:prSet presAssocID="{046D02CE-0B70-4802-B7E0-275E007B3F85}" presName="node" presStyleLbl="node1" presStyleIdx="6" presStyleCnt="10">
        <dgm:presLayoutVars>
          <dgm:bulletEnabled val="1"/>
        </dgm:presLayoutVars>
      </dgm:prSet>
      <dgm:spPr/>
    </dgm:pt>
    <dgm:pt modelId="{1F5B729B-BE4E-4351-81F9-ECE1857E9C0D}" type="pres">
      <dgm:prSet presAssocID="{419C57FB-A27F-4CEF-8856-A2A9CF127059}" presName="sibTrans" presStyleCnt="0"/>
      <dgm:spPr/>
    </dgm:pt>
    <dgm:pt modelId="{33CED501-5E08-4EBB-9244-028430C0C219}" type="pres">
      <dgm:prSet presAssocID="{E71E9083-37E7-4A24-82F0-46E33CCB1494}" presName="node" presStyleLbl="node1" presStyleIdx="7" presStyleCnt="10" custLinFactNeighborY="-20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4A9DF7-70AA-432D-9302-DDB04A6FA5D3}" type="pres">
      <dgm:prSet presAssocID="{4B8E002D-9423-455D-88E7-53DB5AA439D3}" presName="sibTrans" presStyleCnt="0"/>
      <dgm:spPr/>
    </dgm:pt>
    <dgm:pt modelId="{74A1C930-55D1-4E29-9B5F-EEF3F6F141BD}" type="pres">
      <dgm:prSet presAssocID="{F063A8D2-F485-4857-A553-83B4042335B2}" presName="node" presStyleLbl="node1" presStyleIdx="8" presStyleCnt="10">
        <dgm:presLayoutVars>
          <dgm:bulletEnabled val="1"/>
        </dgm:presLayoutVars>
      </dgm:prSet>
      <dgm:spPr/>
    </dgm:pt>
    <dgm:pt modelId="{9C1274F6-D727-4F32-98EB-8CC916CB360A}" type="pres">
      <dgm:prSet presAssocID="{FC0D848B-F783-4FF1-9F2B-0CA00455EBF9}" presName="sibTrans" presStyleCnt="0"/>
      <dgm:spPr/>
    </dgm:pt>
    <dgm:pt modelId="{B1BA457E-3220-4CC7-833B-D7D6AE5F1D17}" type="pres">
      <dgm:prSet presAssocID="{7AED384B-A92F-40FF-9CC3-F0CD7D9EFA6B}" presName="node" presStyleLbl="node1" presStyleIdx="9" presStyleCnt="10" custLinFactNeighborX="185" custLinFactNeighborY="-20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1672F6-6E66-4619-81C0-C32549F67217}" srcId="{945780AF-0764-4B11-A20F-B6EB3051FACF}" destId="{6F86208E-2C71-4E8C-B46C-F5DE33FB584D}" srcOrd="3" destOrd="0" parTransId="{8B44B6B6-68D7-4515-88A2-ACF60765D3AF}" sibTransId="{5146516D-50F2-4B6E-8E41-0D82165FDC8B}"/>
    <dgm:cxn modelId="{C1D9D981-C979-4603-B08F-A0CBBE861BF6}" type="presOf" srcId="{CEFF9396-EB8B-4F51-8952-F305AEB50D57}" destId="{C6DA241F-38C8-481C-B37E-C7F63D0A3242}" srcOrd="0" destOrd="0" presId="urn:microsoft.com/office/officeart/2005/8/layout/default"/>
    <dgm:cxn modelId="{26AB6D7F-6F3A-4AE3-94D5-A1D148C6C1D9}" type="presOf" srcId="{046D02CE-0B70-4802-B7E0-275E007B3F85}" destId="{DA8E0A80-1C9C-428E-A4D0-C9FB51A24E55}" srcOrd="0" destOrd="0" presId="urn:microsoft.com/office/officeart/2005/8/layout/default"/>
    <dgm:cxn modelId="{8DC2415F-B853-4186-9143-1F2A78D84E35}" srcId="{945780AF-0764-4B11-A20F-B6EB3051FACF}" destId="{2FCD3F36-D058-4BEC-92CF-E06686CDC669}" srcOrd="5" destOrd="0" parTransId="{2240E505-FE2B-459A-A517-A19D5F0DD57B}" sibTransId="{D6549C0E-286D-4018-B33D-EDECAD1887F2}"/>
    <dgm:cxn modelId="{0664DF87-C5C5-46EA-BC08-8DBE8163D8FA}" type="presOf" srcId="{6A4B3221-3E81-4D5F-9386-A8B6C77DED4C}" destId="{2B9358E3-8C81-439B-AD55-FA320E4A1004}" srcOrd="0" destOrd="0" presId="urn:microsoft.com/office/officeart/2005/8/layout/default"/>
    <dgm:cxn modelId="{438C6CE2-B7AA-4978-9A09-24AFDF6B9059}" srcId="{945780AF-0764-4B11-A20F-B6EB3051FACF}" destId="{F063A8D2-F485-4857-A553-83B4042335B2}" srcOrd="8" destOrd="0" parTransId="{53BFA8A6-E10B-4A59-A4DE-EADC1F85F2D6}" sibTransId="{FC0D848B-F783-4FF1-9F2B-0CA00455EBF9}"/>
    <dgm:cxn modelId="{C3F8138D-9CC3-4DBC-820F-97335D402415}" type="presOf" srcId="{6F86208E-2C71-4E8C-B46C-F5DE33FB584D}" destId="{8040F8DA-97DA-4FDA-9CF2-F6ED7B11E3AE}" srcOrd="0" destOrd="0" presId="urn:microsoft.com/office/officeart/2005/8/layout/default"/>
    <dgm:cxn modelId="{C8FFFBDE-D4C9-4A29-A908-5EF064F28F0E}" type="presOf" srcId="{E71E9083-37E7-4A24-82F0-46E33CCB1494}" destId="{33CED501-5E08-4EBB-9244-028430C0C219}" srcOrd="0" destOrd="0" presId="urn:microsoft.com/office/officeart/2005/8/layout/default"/>
    <dgm:cxn modelId="{62B56834-1D91-4DCF-975B-74B22A65D8E1}" srcId="{945780AF-0764-4B11-A20F-B6EB3051FACF}" destId="{CEFF9396-EB8B-4F51-8952-F305AEB50D57}" srcOrd="4" destOrd="0" parTransId="{250C238C-6A67-4A73-BDAD-3182CFC20D35}" sibTransId="{A304BD2E-551E-419C-BF7E-17BDAFD65F8C}"/>
    <dgm:cxn modelId="{D02D3717-EB5E-46DF-8A46-0327270F34BE}" type="presOf" srcId="{F063A8D2-F485-4857-A553-83B4042335B2}" destId="{74A1C930-55D1-4E29-9B5F-EEF3F6F141BD}" srcOrd="0" destOrd="0" presId="urn:microsoft.com/office/officeart/2005/8/layout/default"/>
    <dgm:cxn modelId="{70E9C5CE-F7B3-4FD3-AA68-78B90DA4B088}" type="presOf" srcId="{2FCD3F36-D058-4BEC-92CF-E06686CDC669}" destId="{95A23DE9-2EBF-4697-806B-522BEB842372}" srcOrd="0" destOrd="0" presId="urn:microsoft.com/office/officeart/2005/8/layout/default"/>
    <dgm:cxn modelId="{79779BC8-52AE-4361-8936-1341D8C911CB}" type="presOf" srcId="{7AED384B-A92F-40FF-9CC3-F0CD7D9EFA6B}" destId="{B1BA457E-3220-4CC7-833B-D7D6AE5F1D17}" srcOrd="0" destOrd="0" presId="urn:microsoft.com/office/officeart/2005/8/layout/default"/>
    <dgm:cxn modelId="{66879FA0-285F-4A92-9876-D1C97FE157BF}" srcId="{945780AF-0764-4B11-A20F-B6EB3051FACF}" destId="{046D02CE-0B70-4802-B7E0-275E007B3F85}" srcOrd="6" destOrd="0" parTransId="{8E0113A5-9764-405B-91F9-82D571DDD76C}" sibTransId="{419C57FB-A27F-4CEF-8856-A2A9CF127059}"/>
    <dgm:cxn modelId="{F4BCD0ED-9A62-4188-BD9A-4DD55F1D9436}" type="presOf" srcId="{66CABF87-9405-4244-BBCA-6F5DE389970F}" destId="{2F467990-F028-4184-A89B-87F57B2C79C5}" srcOrd="0" destOrd="0" presId="urn:microsoft.com/office/officeart/2005/8/layout/default"/>
    <dgm:cxn modelId="{70E6A68B-49E6-44EE-9983-56AD0526DE5D}" srcId="{945780AF-0764-4B11-A20F-B6EB3051FACF}" destId="{0454791E-302D-4967-9802-6795BC33902B}" srcOrd="0" destOrd="0" parTransId="{6D14ECCC-452C-40BE-85F9-C82131228C47}" sibTransId="{3B579EC7-AC8B-47A8-9BA7-63D453C690D3}"/>
    <dgm:cxn modelId="{8A61F071-68F1-44E1-8DF2-F0558A1329DD}" srcId="{945780AF-0764-4B11-A20F-B6EB3051FACF}" destId="{E71E9083-37E7-4A24-82F0-46E33CCB1494}" srcOrd="7" destOrd="0" parTransId="{96F72280-D0AA-4633-94B0-FB1BEA3601E5}" sibTransId="{4B8E002D-9423-455D-88E7-53DB5AA439D3}"/>
    <dgm:cxn modelId="{D4039486-8797-4C19-9255-324AC552C7AC}" type="presOf" srcId="{0454791E-302D-4967-9802-6795BC33902B}" destId="{63F0C54D-0DE3-4983-B33F-CAE475598844}" srcOrd="0" destOrd="0" presId="urn:microsoft.com/office/officeart/2005/8/layout/default"/>
    <dgm:cxn modelId="{1CDF620D-ACFD-4956-85FB-DC40851F5894}" srcId="{945780AF-0764-4B11-A20F-B6EB3051FACF}" destId="{66CABF87-9405-4244-BBCA-6F5DE389970F}" srcOrd="2" destOrd="0" parTransId="{5F1400FA-B777-492D-B306-E950C74D7194}" sibTransId="{E9E5B48C-9763-4644-AF4F-5EF3C82743FD}"/>
    <dgm:cxn modelId="{899D81E1-1E2B-472C-8D0E-56270EC37AF0}" srcId="{945780AF-0764-4B11-A20F-B6EB3051FACF}" destId="{7AED384B-A92F-40FF-9CC3-F0CD7D9EFA6B}" srcOrd="9" destOrd="0" parTransId="{6C317F78-E60C-408C-A8CE-B6FB7D6E888C}" sibTransId="{C56F3C13-EE13-479D-A3AA-CCC5CB18D426}"/>
    <dgm:cxn modelId="{41A365BF-0C53-4216-ADFE-7812EBAC90A2}" srcId="{945780AF-0764-4B11-A20F-B6EB3051FACF}" destId="{6A4B3221-3E81-4D5F-9386-A8B6C77DED4C}" srcOrd="1" destOrd="0" parTransId="{E266D0B3-9D80-47C8-BD6F-66BB8199C842}" sibTransId="{26F972FF-4F77-4666-9DFD-E5121C891E3D}"/>
    <dgm:cxn modelId="{56A1F261-FE97-427A-8D5D-AF7BE7B2604A}" type="presOf" srcId="{945780AF-0764-4B11-A20F-B6EB3051FACF}" destId="{82694E1F-461F-4E21-9C1F-B263B7524319}" srcOrd="0" destOrd="0" presId="urn:microsoft.com/office/officeart/2005/8/layout/default"/>
    <dgm:cxn modelId="{046AD340-3B3E-4123-B2D5-A555E4C44F77}" type="presParOf" srcId="{82694E1F-461F-4E21-9C1F-B263B7524319}" destId="{63F0C54D-0DE3-4983-B33F-CAE475598844}" srcOrd="0" destOrd="0" presId="urn:microsoft.com/office/officeart/2005/8/layout/default"/>
    <dgm:cxn modelId="{DD0F6C0C-B187-4946-BC28-4E687DC66459}" type="presParOf" srcId="{82694E1F-461F-4E21-9C1F-B263B7524319}" destId="{681C989F-5EEC-4CB0-AB55-92C8B8432862}" srcOrd="1" destOrd="0" presId="urn:microsoft.com/office/officeart/2005/8/layout/default"/>
    <dgm:cxn modelId="{BE03B44E-2F4E-4744-B788-E3038B0026A5}" type="presParOf" srcId="{82694E1F-461F-4E21-9C1F-B263B7524319}" destId="{2B9358E3-8C81-439B-AD55-FA320E4A1004}" srcOrd="2" destOrd="0" presId="urn:microsoft.com/office/officeart/2005/8/layout/default"/>
    <dgm:cxn modelId="{C1612007-2541-4CEB-AD0E-44FC3A09FF05}" type="presParOf" srcId="{82694E1F-461F-4E21-9C1F-B263B7524319}" destId="{CAC1F89B-8979-445D-9E71-DA515C391C63}" srcOrd="3" destOrd="0" presId="urn:microsoft.com/office/officeart/2005/8/layout/default"/>
    <dgm:cxn modelId="{92BB505B-2D54-48A3-A562-16D850144BC6}" type="presParOf" srcId="{82694E1F-461F-4E21-9C1F-B263B7524319}" destId="{2F467990-F028-4184-A89B-87F57B2C79C5}" srcOrd="4" destOrd="0" presId="urn:microsoft.com/office/officeart/2005/8/layout/default"/>
    <dgm:cxn modelId="{96716F6D-A6D8-4FDA-8FE1-80476A6CBB71}" type="presParOf" srcId="{82694E1F-461F-4E21-9C1F-B263B7524319}" destId="{B33EAF85-2992-4B02-BE2E-1120528A0F69}" srcOrd="5" destOrd="0" presId="urn:microsoft.com/office/officeart/2005/8/layout/default"/>
    <dgm:cxn modelId="{71FA120C-6A62-4038-A0D8-866367ABF6D5}" type="presParOf" srcId="{82694E1F-461F-4E21-9C1F-B263B7524319}" destId="{8040F8DA-97DA-4FDA-9CF2-F6ED7B11E3AE}" srcOrd="6" destOrd="0" presId="urn:microsoft.com/office/officeart/2005/8/layout/default"/>
    <dgm:cxn modelId="{ACA59DA5-8D73-4FF1-AB2D-F351B88132D7}" type="presParOf" srcId="{82694E1F-461F-4E21-9C1F-B263B7524319}" destId="{29CE6615-F32E-4A21-A506-C3CEAB35039F}" srcOrd="7" destOrd="0" presId="urn:microsoft.com/office/officeart/2005/8/layout/default"/>
    <dgm:cxn modelId="{2E63D08F-9F92-4DF6-8753-63E29E7583FC}" type="presParOf" srcId="{82694E1F-461F-4E21-9C1F-B263B7524319}" destId="{C6DA241F-38C8-481C-B37E-C7F63D0A3242}" srcOrd="8" destOrd="0" presId="urn:microsoft.com/office/officeart/2005/8/layout/default"/>
    <dgm:cxn modelId="{28F5C135-7B23-42FA-B477-7669A986DC2B}" type="presParOf" srcId="{82694E1F-461F-4E21-9C1F-B263B7524319}" destId="{C39F157B-711D-48E2-8601-DDCF9186B191}" srcOrd="9" destOrd="0" presId="urn:microsoft.com/office/officeart/2005/8/layout/default"/>
    <dgm:cxn modelId="{86164B6F-7D21-4B24-BDA8-2258BE67725F}" type="presParOf" srcId="{82694E1F-461F-4E21-9C1F-B263B7524319}" destId="{95A23DE9-2EBF-4697-806B-522BEB842372}" srcOrd="10" destOrd="0" presId="urn:microsoft.com/office/officeart/2005/8/layout/default"/>
    <dgm:cxn modelId="{ACCEB7C3-86FD-41EC-A1D9-96687E289328}" type="presParOf" srcId="{82694E1F-461F-4E21-9C1F-B263B7524319}" destId="{35DC9793-4694-4E6C-B87A-DC1D13F6D7C0}" srcOrd="11" destOrd="0" presId="urn:microsoft.com/office/officeart/2005/8/layout/default"/>
    <dgm:cxn modelId="{549ED7DC-E96B-419D-B694-9E73803813B9}" type="presParOf" srcId="{82694E1F-461F-4E21-9C1F-B263B7524319}" destId="{DA8E0A80-1C9C-428E-A4D0-C9FB51A24E55}" srcOrd="12" destOrd="0" presId="urn:microsoft.com/office/officeart/2005/8/layout/default"/>
    <dgm:cxn modelId="{EE64F104-DF69-4276-8151-A8DE6A303AFD}" type="presParOf" srcId="{82694E1F-461F-4E21-9C1F-B263B7524319}" destId="{1F5B729B-BE4E-4351-81F9-ECE1857E9C0D}" srcOrd="13" destOrd="0" presId="urn:microsoft.com/office/officeart/2005/8/layout/default"/>
    <dgm:cxn modelId="{29DE4FEC-ABB0-4C6F-93B3-318A248FAB7F}" type="presParOf" srcId="{82694E1F-461F-4E21-9C1F-B263B7524319}" destId="{33CED501-5E08-4EBB-9244-028430C0C219}" srcOrd="14" destOrd="0" presId="urn:microsoft.com/office/officeart/2005/8/layout/default"/>
    <dgm:cxn modelId="{49ED843C-64EA-4F92-9B30-5A07FD0FB2A0}" type="presParOf" srcId="{82694E1F-461F-4E21-9C1F-B263B7524319}" destId="{F84A9DF7-70AA-432D-9302-DDB04A6FA5D3}" srcOrd="15" destOrd="0" presId="urn:microsoft.com/office/officeart/2005/8/layout/default"/>
    <dgm:cxn modelId="{CFBDAD2D-73E2-4DDE-B02F-F8DE8283CABE}" type="presParOf" srcId="{82694E1F-461F-4E21-9C1F-B263B7524319}" destId="{74A1C930-55D1-4E29-9B5F-EEF3F6F141BD}" srcOrd="16" destOrd="0" presId="urn:microsoft.com/office/officeart/2005/8/layout/default"/>
    <dgm:cxn modelId="{295EB7CC-8313-475E-80D7-9C21C4396393}" type="presParOf" srcId="{82694E1F-461F-4E21-9C1F-B263B7524319}" destId="{9C1274F6-D727-4F32-98EB-8CC916CB360A}" srcOrd="17" destOrd="0" presId="urn:microsoft.com/office/officeart/2005/8/layout/default"/>
    <dgm:cxn modelId="{891128DD-38D4-4EC8-8F9F-1A4E70F64EA5}" type="presParOf" srcId="{82694E1F-461F-4E21-9C1F-B263B7524319}" destId="{B1BA457E-3220-4CC7-833B-D7D6AE5F1D17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97D270-91BD-4954-B2EF-7CE7F7F3558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D0B0C7-87F6-4474-A942-B7FE75243292}">
      <dgm:prSet phldrT="[Text]"/>
      <dgm:spPr/>
      <dgm:t>
        <a:bodyPr/>
        <a:lstStyle/>
        <a:p>
          <a:r>
            <a:rPr lang="en-US" smtClean="0"/>
            <a:t>Strategic and Programmatic Alignment </a:t>
          </a:r>
          <a:endParaRPr lang="en-US" dirty="0"/>
        </a:p>
      </dgm:t>
    </dgm:pt>
    <dgm:pt modelId="{283A6FED-A5ED-432D-986C-786D5B0024FE}" type="parTrans" cxnId="{83381B0B-F7CF-423C-8EC3-9A9F304D4681}">
      <dgm:prSet/>
      <dgm:spPr/>
      <dgm:t>
        <a:bodyPr/>
        <a:lstStyle/>
        <a:p>
          <a:endParaRPr lang="en-US"/>
        </a:p>
      </dgm:t>
    </dgm:pt>
    <dgm:pt modelId="{5CE82256-E154-4D33-BA2A-E8F88916B381}" type="sibTrans" cxnId="{83381B0B-F7CF-423C-8EC3-9A9F304D4681}">
      <dgm:prSet/>
      <dgm:spPr/>
      <dgm:t>
        <a:bodyPr/>
        <a:lstStyle/>
        <a:p>
          <a:endParaRPr lang="en-US"/>
        </a:p>
      </dgm:t>
    </dgm:pt>
    <dgm:pt modelId="{5C7F458C-8E55-495A-9F99-5234CD4D68B9}">
      <dgm:prSet phldrT="[Text]"/>
      <dgm:spPr/>
      <dgm:t>
        <a:bodyPr/>
        <a:lstStyle/>
        <a:p>
          <a:r>
            <a:rPr lang="en-US" dirty="0" smtClean="0"/>
            <a:t>Managing for results</a:t>
          </a:r>
          <a:endParaRPr lang="en-US" dirty="0"/>
        </a:p>
      </dgm:t>
    </dgm:pt>
    <dgm:pt modelId="{09F4480E-552E-4FF0-AB9A-5C2B10515B90}" type="parTrans" cxnId="{8411E847-D78F-40E0-B8E4-D483E303ACD4}">
      <dgm:prSet/>
      <dgm:spPr/>
      <dgm:t>
        <a:bodyPr/>
        <a:lstStyle/>
        <a:p>
          <a:endParaRPr lang="en-US"/>
        </a:p>
      </dgm:t>
    </dgm:pt>
    <dgm:pt modelId="{D7F2C413-A6D9-49B3-B144-A52521DFD99D}" type="sibTrans" cxnId="{8411E847-D78F-40E0-B8E4-D483E303ACD4}">
      <dgm:prSet/>
      <dgm:spPr/>
      <dgm:t>
        <a:bodyPr/>
        <a:lstStyle/>
        <a:p>
          <a:endParaRPr lang="en-US"/>
        </a:p>
      </dgm:t>
    </dgm:pt>
    <dgm:pt modelId="{27BBC4E4-DC3E-474A-A57B-92C4D99DB964}">
      <dgm:prSet phldrT="[Text]"/>
      <dgm:spPr/>
      <dgm:t>
        <a:bodyPr/>
        <a:lstStyle/>
        <a:p>
          <a:r>
            <a:rPr lang="en-US" dirty="0" smtClean="0"/>
            <a:t>Data collection, quality and dissemination</a:t>
          </a:r>
          <a:endParaRPr lang="en-US" dirty="0"/>
        </a:p>
      </dgm:t>
    </dgm:pt>
    <dgm:pt modelId="{ED03C78E-CACC-4A67-B2D9-8ACF14B4A4EF}" type="parTrans" cxnId="{8724D3AF-9D27-4055-9618-2600C40495E0}">
      <dgm:prSet/>
      <dgm:spPr/>
      <dgm:t>
        <a:bodyPr/>
        <a:lstStyle/>
        <a:p>
          <a:endParaRPr lang="en-US"/>
        </a:p>
      </dgm:t>
    </dgm:pt>
    <dgm:pt modelId="{E53E1686-4DCF-4D09-B205-542EBFE4772E}" type="sibTrans" cxnId="{8724D3AF-9D27-4055-9618-2600C40495E0}">
      <dgm:prSet/>
      <dgm:spPr/>
      <dgm:t>
        <a:bodyPr/>
        <a:lstStyle/>
        <a:p>
          <a:endParaRPr lang="en-US"/>
        </a:p>
      </dgm:t>
    </dgm:pt>
    <dgm:pt modelId="{E96DE8A9-03B8-4309-8B72-7373FFAEEA75}">
      <dgm:prSet/>
      <dgm:spPr/>
      <dgm:t>
        <a:bodyPr/>
        <a:lstStyle/>
        <a:p>
          <a:r>
            <a:rPr lang="en-US" dirty="0" smtClean="0"/>
            <a:t>Partnerships</a:t>
          </a:r>
          <a:endParaRPr lang="en-US" dirty="0"/>
        </a:p>
      </dgm:t>
    </dgm:pt>
    <dgm:pt modelId="{2FBC2730-B46C-4F6E-A514-C3C0C1524455}" type="parTrans" cxnId="{AC8789C5-C3E3-4231-9829-678678191A69}">
      <dgm:prSet/>
      <dgm:spPr/>
      <dgm:t>
        <a:bodyPr/>
        <a:lstStyle/>
        <a:p>
          <a:endParaRPr lang="en-US"/>
        </a:p>
      </dgm:t>
    </dgm:pt>
    <dgm:pt modelId="{A509DF13-83B6-4293-8EC1-D6A3FD057C7B}" type="sibTrans" cxnId="{AC8789C5-C3E3-4231-9829-678678191A69}">
      <dgm:prSet/>
      <dgm:spPr/>
      <dgm:t>
        <a:bodyPr/>
        <a:lstStyle/>
        <a:p>
          <a:endParaRPr lang="en-US"/>
        </a:p>
      </dgm:t>
    </dgm:pt>
    <dgm:pt modelId="{A921D3F1-AA42-4C92-832A-66379826CA31}">
      <dgm:prSet/>
      <dgm:spPr/>
      <dgm:t>
        <a:bodyPr/>
        <a:lstStyle/>
        <a:p>
          <a:r>
            <a:rPr lang="en-US" dirty="0" smtClean="0"/>
            <a:t>UN System coherence and interoperability</a:t>
          </a:r>
          <a:endParaRPr lang="en-US" dirty="0"/>
        </a:p>
      </dgm:t>
    </dgm:pt>
    <dgm:pt modelId="{31C949A4-46A5-4F74-B27A-DCF0F425DEE1}" type="parTrans" cxnId="{1FB9832A-5D62-442B-92C8-F086E4A20C30}">
      <dgm:prSet/>
      <dgm:spPr/>
      <dgm:t>
        <a:bodyPr/>
        <a:lstStyle/>
        <a:p>
          <a:endParaRPr lang="en-US"/>
        </a:p>
      </dgm:t>
    </dgm:pt>
    <dgm:pt modelId="{85EA6F28-8174-4CE9-8437-E66EE48B5E95}" type="sibTrans" cxnId="{1FB9832A-5D62-442B-92C8-F086E4A20C30}">
      <dgm:prSet/>
      <dgm:spPr/>
      <dgm:t>
        <a:bodyPr/>
        <a:lstStyle/>
        <a:p>
          <a:endParaRPr lang="en-US"/>
        </a:p>
      </dgm:t>
    </dgm:pt>
    <dgm:pt modelId="{2861D0A6-7002-48CC-91A6-0A3190B3C6B9}" type="pres">
      <dgm:prSet presAssocID="{9797D270-91BD-4954-B2EF-7CE7F7F3558A}" presName="linear" presStyleCnt="0">
        <dgm:presLayoutVars>
          <dgm:dir/>
          <dgm:animLvl val="lvl"/>
          <dgm:resizeHandles val="exact"/>
        </dgm:presLayoutVars>
      </dgm:prSet>
      <dgm:spPr/>
    </dgm:pt>
    <dgm:pt modelId="{786174F6-489B-45CA-B16A-8194E8B41428}" type="pres">
      <dgm:prSet presAssocID="{FAD0B0C7-87F6-4474-A942-B7FE75243292}" presName="parentLin" presStyleCnt="0"/>
      <dgm:spPr/>
    </dgm:pt>
    <dgm:pt modelId="{C145D75A-9952-46DD-99E1-F877A89265F2}" type="pres">
      <dgm:prSet presAssocID="{FAD0B0C7-87F6-4474-A942-B7FE75243292}" presName="parentLeftMargin" presStyleLbl="node1" presStyleIdx="0" presStyleCnt="5"/>
      <dgm:spPr/>
    </dgm:pt>
    <dgm:pt modelId="{D4194DB1-5B18-41D5-A8FB-CB0C7C02103B}" type="pres">
      <dgm:prSet presAssocID="{FAD0B0C7-87F6-4474-A942-B7FE7524329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E613AE-CD2F-49DA-873D-E2799EAC4E40}" type="pres">
      <dgm:prSet presAssocID="{FAD0B0C7-87F6-4474-A942-B7FE75243292}" presName="negativeSpace" presStyleCnt="0"/>
      <dgm:spPr/>
    </dgm:pt>
    <dgm:pt modelId="{830808C8-872A-4161-A1FE-32EDA74455D7}" type="pres">
      <dgm:prSet presAssocID="{FAD0B0C7-87F6-4474-A942-B7FE75243292}" presName="childText" presStyleLbl="conFgAcc1" presStyleIdx="0" presStyleCnt="5">
        <dgm:presLayoutVars>
          <dgm:bulletEnabled val="1"/>
        </dgm:presLayoutVars>
      </dgm:prSet>
      <dgm:spPr/>
    </dgm:pt>
    <dgm:pt modelId="{4A490E59-18F1-4524-8EB4-A08DD8A6F84E}" type="pres">
      <dgm:prSet presAssocID="{5CE82256-E154-4D33-BA2A-E8F88916B381}" presName="spaceBetweenRectangles" presStyleCnt="0"/>
      <dgm:spPr/>
    </dgm:pt>
    <dgm:pt modelId="{DAF717F1-F62C-4BDA-94D4-49752675F9A7}" type="pres">
      <dgm:prSet presAssocID="{5C7F458C-8E55-495A-9F99-5234CD4D68B9}" presName="parentLin" presStyleCnt="0"/>
      <dgm:spPr/>
    </dgm:pt>
    <dgm:pt modelId="{BC829C52-8BA9-48E9-961E-4D1767BFE41F}" type="pres">
      <dgm:prSet presAssocID="{5C7F458C-8E55-495A-9F99-5234CD4D68B9}" presName="parentLeftMargin" presStyleLbl="node1" presStyleIdx="0" presStyleCnt="5"/>
      <dgm:spPr/>
    </dgm:pt>
    <dgm:pt modelId="{9A9E57EE-49FC-452B-ADF3-F69FBED14202}" type="pres">
      <dgm:prSet presAssocID="{5C7F458C-8E55-495A-9F99-5234CD4D68B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C59C06-97E1-45EE-B131-689C8B7D0B3D}" type="pres">
      <dgm:prSet presAssocID="{5C7F458C-8E55-495A-9F99-5234CD4D68B9}" presName="negativeSpace" presStyleCnt="0"/>
      <dgm:spPr/>
    </dgm:pt>
    <dgm:pt modelId="{CD2DA2B8-4227-4FF4-A024-36E4D1365C47}" type="pres">
      <dgm:prSet presAssocID="{5C7F458C-8E55-495A-9F99-5234CD4D68B9}" presName="childText" presStyleLbl="conFgAcc1" presStyleIdx="1" presStyleCnt="5">
        <dgm:presLayoutVars>
          <dgm:bulletEnabled val="1"/>
        </dgm:presLayoutVars>
      </dgm:prSet>
      <dgm:spPr/>
    </dgm:pt>
    <dgm:pt modelId="{11459049-4F7D-4C02-A73D-25552E4C78FE}" type="pres">
      <dgm:prSet presAssocID="{D7F2C413-A6D9-49B3-B144-A52521DFD99D}" presName="spaceBetweenRectangles" presStyleCnt="0"/>
      <dgm:spPr/>
    </dgm:pt>
    <dgm:pt modelId="{A53F09DD-0069-47C5-A40C-284C6B843F96}" type="pres">
      <dgm:prSet presAssocID="{27BBC4E4-DC3E-474A-A57B-92C4D99DB964}" presName="parentLin" presStyleCnt="0"/>
      <dgm:spPr/>
    </dgm:pt>
    <dgm:pt modelId="{EC3F21D0-A690-4FF2-A040-A3006816C41F}" type="pres">
      <dgm:prSet presAssocID="{27BBC4E4-DC3E-474A-A57B-92C4D99DB964}" presName="parentLeftMargin" presStyleLbl="node1" presStyleIdx="1" presStyleCnt="5"/>
      <dgm:spPr/>
    </dgm:pt>
    <dgm:pt modelId="{4E923550-DB62-4D8A-BE7A-755BD2621629}" type="pres">
      <dgm:prSet presAssocID="{27BBC4E4-DC3E-474A-A57B-92C4D99DB96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D2C2D4-B90E-4D90-9C2D-C09123AF99A3}" type="pres">
      <dgm:prSet presAssocID="{27BBC4E4-DC3E-474A-A57B-92C4D99DB964}" presName="negativeSpace" presStyleCnt="0"/>
      <dgm:spPr/>
    </dgm:pt>
    <dgm:pt modelId="{4C1AF7CE-CBAC-4AD9-A3D3-AC9361432AB6}" type="pres">
      <dgm:prSet presAssocID="{27BBC4E4-DC3E-474A-A57B-92C4D99DB964}" presName="childText" presStyleLbl="conFgAcc1" presStyleIdx="2" presStyleCnt="5">
        <dgm:presLayoutVars>
          <dgm:bulletEnabled val="1"/>
        </dgm:presLayoutVars>
      </dgm:prSet>
      <dgm:spPr/>
    </dgm:pt>
    <dgm:pt modelId="{947C52D8-BFD1-4D7E-8A9C-BA9FCE10C68A}" type="pres">
      <dgm:prSet presAssocID="{E53E1686-4DCF-4D09-B205-542EBFE4772E}" presName="spaceBetweenRectangles" presStyleCnt="0"/>
      <dgm:spPr/>
    </dgm:pt>
    <dgm:pt modelId="{EDAB99CE-4E3A-45A0-97E1-E0A8B0E50C6B}" type="pres">
      <dgm:prSet presAssocID="{E96DE8A9-03B8-4309-8B72-7373FFAEEA75}" presName="parentLin" presStyleCnt="0"/>
      <dgm:spPr/>
    </dgm:pt>
    <dgm:pt modelId="{EEF1F6C8-FB3C-4381-94C2-FECBDCF9FF50}" type="pres">
      <dgm:prSet presAssocID="{E96DE8A9-03B8-4309-8B72-7373FFAEEA75}" presName="parentLeftMargin" presStyleLbl="node1" presStyleIdx="2" presStyleCnt="5"/>
      <dgm:spPr/>
    </dgm:pt>
    <dgm:pt modelId="{901D7A26-23B7-4054-AC4A-22225A7167A0}" type="pres">
      <dgm:prSet presAssocID="{E96DE8A9-03B8-4309-8B72-7373FFAEEA7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42309E0-6B40-49BE-AF6F-F87A7E5EBC74}" type="pres">
      <dgm:prSet presAssocID="{E96DE8A9-03B8-4309-8B72-7373FFAEEA75}" presName="negativeSpace" presStyleCnt="0"/>
      <dgm:spPr/>
    </dgm:pt>
    <dgm:pt modelId="{61FDB0F0-1A10-454E-9CFB-0232DE61DB3B}" type="pres">
      <dgm:prSet presAssocID="{E96DE8A9-03B8-4309-8B72-7373FFAEEA75}" presName="childText" presStyleLbl="conFgAcc1" presStyleIdx="3" presStyleCnt="5">
        <dgm:presLayoutVars>
          <dgm:bulletEnabled val="1"/>
        </dgm:presLayoutVars>
      </dgm:prSet>
      <dgm:spPr/>
    </dgm:pt>
    <dgm:pt modelId="{2CF41B82-F76E-4A82-9505-FCB05FC9E543}" type="pres">
      <dgm:prSet presAssocID="{A509DF13-83B6-4293-8EC1-D6A3FD057C7B}" presName="spaceBetweenRectangles" presStyleCnt="0"/>
      <dgm:spPr/>
    </dgm:pt>
    <dgm:pt modelId="{4A3ADFA5-5F9B-41CA-BD6D-011091111ED3}" type="pres">
      <dgm:prSet presAssocID="{A921D3F1-AA42-4C92-832A-66379826CA31}" presName="parentLin" presStyleCnt="0"/>
      <dgm:spPr/>
    </dgm:pt>
    <dgm:pt modelId="{FF041524-88BD-4E6E-8770-7A8FBBD9A050}" type="pres">
      <dgm:prSet presAssocID="{A921D3F1-AA42-4C92-832A-66379826CA31}" presName="parentLeftMargin" presStyleLbl="node1" presStyleIdx="3" presStyleCnt="5"/>
      <dgm:spPr/>
    </dgm:pt>
    <dgm:pt modelId="{0B0C1FC9-705F-4B31-A43A-E536D7C4DF2F}" type="pres">
      <dgm:prSet presAssocID="{A921D3F1-AA42-4C92-832A-66379826CA31}" presName="parentText" presStyleLbl="node1" presStyleIdx="4" presStyleCnt="5" custLinFactNeighborX="-4022" custLinFactNeighborY="-607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A0CC3C-4913-4892-B6DB-1BF1B9321A13}" type="pres">
      <dgm:prSet presAssocID="{A921D3F1-AA42-4C92-832A-66379826CA31}" presName="negativeSpace" presStyleCnt="0"/>
      <dgm:spPr/>
    </dgm:pt>
    <dgm:pt modelId="{45D2FEC3-7842-4B35-B724-2A173D606DA6}" type="pres">
      <dgm:prSet presAssocID="{A921D3F1-AA42-4C92-832A-66379826CA3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DBE31876-C6E4-4370-90D2-58A6DE20D30C}" type="presOf" srcId="{FAD0B0C7-87F6-4474-A942-B7FE75243292}" destId="{C145D75A-9952-46DD-99E1-F877A89265F2}" srcOrd="0" destOrd="0" presId="urn:microsoft.com/office/officeart/2005/8/layout/list1"/>
    <dgm:cxn modelId="{CAF6EE4E-543A-4D36-92C7-EA6DB526DD53}" type="presOf" srcId="{27BBC4E4-DC3E-474A-A57B-92C4D99DB964}" destId="{EC3F21D0-A690-4FF2-A040-A3006816C41F}" srcOrd="0" destOrd="0" presId="urn:microsoft.com/office/officeart/2005/8/layout/list1"/>
    <dgm:cxn modelId="{107C2693-5266-4D57-A627-12E110333579}" type="presOf" srcId="{A921D3F1-AA42-4C92-832A-66379826CA31}" destId="{0B0C1FC9-705F-4B31-A43A-E536D7C4DF2F}" srcOrd="1" destOrd="0" presId="urn:microsoft.com/office/officeart/2005/8/layout/list1"/>
    <dgm:cxn modelId="{1FB9832A-5D62-442B-92C8-F086E4A20C30}" srcId="{9797D270-91BD-4954-B2EF-7CE7F7F3558A}" destId="{A921D3F1-AA42-4C92-832A-66379826CA31}" srcOrd="4" destOrd="0" parTransId="{31C949A4-46A5-4F74-B27A-DCF0F425DEE1}" sibTransId="{85EA6F28-8174-4CE9-8437-E66EE48B5E95}"/>
    <dgm:cxn modelId="{42C30DDA-BCDF-49C3-8153-3B2DDC1A8E1A}" type="presOf" srcId="{E96DE8A9-03B8-4309-8B72-7373FFAEEA75}" destId="{901D7A26-23B7-4054-AC4A-22225A7167A0}" srcOrd="1" destOrd="0" presId="urn:microsoft.com/office/officeart/2005/8/layout/list1"/>
    <dgm:cxn modelId="{4E0FB8AC-66CC-4E1D-874B-E6DB5DB8EB9F}" type="presOf" srcId="{27BBC4E4-DC3E-474A-A57B-92C4D99DB964}" destId="{4E923550-DB62-4D8A-BE7A-755BD2621629}" srcOrd="1" destOrd="0" presId="urn:microsoft.com/office/officeart/2005/8/layout/list1"/>
    <dgm:cxn modelId="{92276091-090F-4D34-90A0-A3163E87B894}" type="presOf" srcId="{5C7F458C-8E55-495A-9F99-5234CD4D68B9}" destId="{BC829C52-8BA9-48E9-961E-4D1767BFE41F}" srcOrd="0" destOrd="0" presId="urn:microsoft.com/office/officeart/2005/8/layout/list1"/>
    <dgm:cxn modelId="{B4F9B8E2-517A-4091-8507-6632E235E746}" type="presOf" srcId="{E96DE8A9-03B8-4309-8B72-7373FFAEEA75}" destId="{EEF1F6C8-FB3C-4381-94C2-FECBDCF9FF50}" srcOrd="0" destOrd="0" presId="urn:microsoft.com/office/officeart/2005/8/layout/list1"/>
    <dgm:cxn modelId="{8724D3AF-9D27-4055-9618-2600C40495E0}" srcId="{9797D270-91BD-4954-B2EF-7CE7F7F3558A}" destId="{27BBC4E4-DC3E-474A-A57B-92C4D99DB964}" srcOrd="2" destOrd="0" parTransId="{ED03C78E-CACC-4A67-B2D9-8ACF14B4A4EF}" sibTransId="{E53E1686-4DCF-4D09-B205-542EBFE4772E}"/>
    <dgm:cxn modelId="{AA667381-41ED-4C31-85DB-1B21A3862079}" type="presOf" srcId="{A921D3F1-AA42-4C92-832A-66379826CA31}" destId="{FF041524-88BD-4E6E-8770-7A8FBBD9A050}" srcOrd="0" destOrd="0" presId="urn:microsoft.com/office/officeart/2005/8/layout/list1"/>
    <dgm:cxn modelId="{41CC5B50-E8B5-4DDC-B04E-3B1633AEEF94}" type="presOf" srcId="{9797D270-91BD-4954-B2EF-7CE7F7F3558A}" destId="{2861D0A6-7002-48CC-91A6-0A3190B3C6B9}" srcOrd="0" destOrd="0" presId="urn:microsoft.com/office/officeart/2005/8/layout/list1"/>
    <dgm:cxn modelId="{AC8789C5-C3E3-4231-9829-678678191A69}" srcId="{9797D270-91BD-4954-B2EF-7CE7F7F3558A}" destId="{E96DE8A9-03B8-4309-8B72-7373FFAEEA75}" srcOrd="3" destOrd="0" parTransId="{2FBC2730-B46C-4F6E-A514-C3C0C1524455}" sibTransId="{A509DF13-83B6-4293-8EC1-D6A3FD057C7B}"/>
    <dgm:cxn modelId="{83381B0B-F7CF-423C-8EC3-9A9F304D4681}" srcId="{9797D270-91BD-4954-B2EF-7CE7F7F3558A}" destId="{FAD0B0C7-87F6-4474-A942-B7FE75243292}" srcOrd="0" destOrd="0" parTransId="{283A6FED-A5ED-432D-986C-786D5B0024FE}" sibTransId="{5CE82256-E154-4D33-BA2A-E8F88916B381}"/>
    <dgm:cxn modelId="{8411E847-D78F-40E0-B8E4-D483E303ACD4}" srcId="{9797D270-91BD-4954-B2EF-7CE7F7F3558A}" destId="{5C7F458C-8E55-495A-9F99-5234CD4D68B9}" srcOrd="1" destOrd="0" parTransId="{09F4480E-552E-4FF0-AB9A-5C2B10515B90}" sibTransId="{D7F2C413-A6D9-49B3-B144-A52521DFD99D}"/>
    <dgm:cxn modelId="{A05331B6-D8B0-4261-ABD2-6971A79BA0F0}" type="presOf" srcId="{FAD0B0C7-87F6-4474-A942-B7FE75243292}" destId="{D4194DB1-5B18-41D5-A8FB-CB0C7C02103B}" srcOrd="1" destOrd="0" presId="urn:microsoft.com/office/officeart/2005/8/layout/list1"/>
    <dgm:cxn modelId="{97997001-C526-4096-B6F9-E51C3F367F1F}" type="presOf" srcId="{5C7F458C-8E55-495A-9F99-5234CD4D68B9}" destId="{9A9E57EE-49FC-452B-ADF3-F69FBED14202}" srcOrd="1" destOrd="0" presId="urn:microsoft.com/office/officeart/2005/8/layout/list1"/>
    <dgm:cxn modelId="{35C5BCBF-DCBE-4D2E-AE8D-2980E982EF1E}" type="presParOf" srcId="{2861D0A6-7002-48CC-91A6-0A3190B3C6B9}" destId="{786174F6-489B-45CA-B16A-8194E8B41428}" srcOrd="0" destOrd="0" presId="urn:microsoft.com/office/officeart/2005/8/layout/list1"/>
    <dgm:cxn modelId="{2460BEC5-9E4D-44C8-86CF-1D059A7380DA}" type="presParOf" srcId="{786174F6-489B-45CA-B16A-8194E8B41428}" destId="{C145D75A-9952-46DD-99E1-F877A89265F2}" srcOrd="0" destOrd="0" presId="urn:microsoft.com/office/officeart/2005/8/layout/list1"/>
    <dgm:cxn modelId="{25E04B7E-668C-4B6A-859C-63D6347384D9}" type="presParOf" srcId="{786174F6-489B-45CA-B16A-8194E8B41428}" destId="{D4194DB1-5B18-41D5-A8FB-CB0C7C02103B}" srcOrd="1" destOrd="0" presId="urn:microsoft.com/office/officeart/2005/8/layout/list1"/>
    <dgm:cxn modelId="{E16B577E-F617-4825-8D8F-24C872D194B0}" type="presParOf" srcId="{2861D0A6-7002-48CC-91A6-0A3190B3C6B9}" destId="{00E613AE-CD2F-49DA-873D-E2799EAC4E40}" srcOrd="1" destOrd="0" presId="urn:microsoft.com/office/officeart/2005/8/layout/list1"/>
    <dgm:cxn modelId="{D762D27A-31D5-4D44-AC51-50DACFA7956F}" type="presParOf" srcId="{2861D0A6-7002-48CC-91A6-0A3190B3C6B9}" destId="{830808C8-872A-4161-A1FE-32EDA74455D7}" srcOrd="2" destOrd="0" presId="urn:microsoft.com/office/officeart/2005/8/layout/list1"/>
    <dgm:cxn modelId="{E08264F7-CB44-412B-B0AE-2EB90D423C6F}" type="presParOf" srcId="{2861D0A6-7002-48CC-91A6-0A3190B3C6B9}" destId="{4A490E59-18F1-4524-8EB4-A08DD8A6F84E}" srcOrd="3" destOrd="0" presId="urn:microsoft.com/office/officeart/2005/8/layout/list1"/>
    <dgm:cxn modelId="{93C562E2-D5DD-4EA6-AA04-5FB1E544DF3D}" type="presParOf" srcId="{2861D0A6-7002-48CC-91A6-0A3190B3C6B9}" destId="{DAF717F1-F62C-4BDA-94D4-49752675F9A7}" srcOrd="4" destOrd="0" presId="urn:microsoft.com/office/officeart/2005/8/layout/list1"/>
    <dgm:cxn modelId="{81B0186A-CFA9-4F17-BE4F-FDC6682D31F7}" type="presParOf" srcId="{DAF717F1-F62C-4BDA-94D4-49752675F9A7}" destId="{BC829C52-8BA9-48E9-961E-4D1767BFE41F}" srcOrd="0" destOrd="0" presId="urn:microsoft.com/office/officeart/2005/8/layout/list1"/>
    <dgm:cxn modelId="{E00FDBE3-FE7E-44F2-90EE-2E9C55B0265C}" type="presParOf" srcId="{DAF717F1-F62C-4BDA-94D4-49752675F9A7}" destId="{9A9E57EE-49FC-452B-ADF3-F69FBED14202}" srcOrd="1" destOrd="0" presId="urn:microsoft.com/office/officeart/2005/8/layout/list1"/>
    <dgm:cxn modelId="{D17F9AB3-0869-402B-9FFB-6554FA9E37FF}" type="presParOf" srcId="{2861D0A6-7002-48CC-91A6-0A3190B3C6B9}" destId="{FCC59C06-97E1-45EE-B131-689C8B7D0B3D}" srcOrd="5" destOrd="0" presId="urn:microsoft.com/office/officeart/2005/8/layout/list1"/>
    <dgm:cxn modelId="{A34C32DD-7DF9-4E15-A4E4-E3BB6AB17E3C}" type="presParOf" srcId="{2861D0A6-7002-48CC-91A6-0A3190B3C6B9}" destId="{CD2DA2B8-4227-4FF4-A024-36E4D1365C47}" srcOrd="6" destOrd="0" presId="urn:microsoft.com/office/officeart/2005/8/layout/list1"/>
    <dgm:cxn modelId="{11B4F1CC-52D4-4F0E-B53A-2C5F9C9A602F}" type="presParOf" srcId="{2861D0A6-7002-48CC-91A6-0A3190B3C6B9}" destId="{11459049-4F7D-4C02-A73D-25552E4C78FE}" srcOrd="7" destOrd="0" presId="urn:microsoft.com/office/officeart/2005/8/layout/list1"/>
    <dgm:cxn modelId="{8FB83F77-A1AD-4536-BBEB-27133AAB5E7D}" type="presParOf" srcId="{2861D0A6-7002-48CC-91A6-0A3190B3C6B9}" destId="{A53F09DD-0069-47C5-A40C-284C6B843F96}" srcOrd="8" destOrd="0" presId="urn:microsoft.com/office/officeart/2005/8/layout/list1"/>
    <dgm:cxn modelId="{CB72C720-119D-4E13-A2E5-FD381811996B}" type="presParOf" srcId="{A53F09DD-0069-47C5-A40C-284C6B843F96}" destId="{EC3F21D0-A690-4FF2-A040-A3006816C41F}" srcOrd="0" destOrd="0" presId="urn:microsoft.com/office/officeart/2005/8/layout/list1"/>
    <dgm:cxn modelId="{8DB6CCAE-08F2-47FD-A859-63BFEC98AAF7}" type="presParOf" srcId="{A53F09DD-0069-47C5-A40C-284C6B843F96}" destId="{4E923550-DB62-4D8A-BE7A-755BD2621629}" srcOrd="1" destOrd="0" presId="urn:microsoft.com/office/officeart/2005/8/layout/list1"/>
    <dgm:cxn modelId="{16C56E8A-171D-456B-B6B5-3A3BE47E87A6}" type="presParOf" srcId="{2861D0A6-7002-48CC-91A6-0A3190B3C6B9}" destId="{4DD2C2D4-B90E-4D90-9C2D-C09123AF99A3}" srcOrd="9" destOrd="0" presId="urn:microsoft.com/office/officeart/2005/8/layout/list1"/>
    <dgm:cxn modelId="{3C7A8699-4513-4D3B-846F-75881373F2EA}" type="presParOf" srcId="{2861D0A6-7002-48CC-91A6-0A3190B3C6B9}" destId="{4C1AF7CE-CBAC-4AD9-A3D3-AC9361432AB6}" srcOrd="10" destOrd="0" presId="urn:microsoft.com/office/officeart/2005/8/layout/list1"/>
    <dgm:cxn modelId="{A53B240C-0E1A-4E74-9C77-1821F0371739}" type="presParOf" srcId="{2861D0A6-7002-48CC-91A6-0A3190B3C6B9}" destId="{947C52D8-BFD1-4D7E-8A9C-BA9FCE10C68A}" srcOrd="11" destOrd="0" presId="urn:microsoft.com/office/officeart/2005/8/layout/list1"/>
    <dgm:cxn modelId="{2FA35511-3AA4-40D2-A399-72FD6AF42949}" type="presParOf" srcId="{2861D0A6-7002-48CC-91A6-0A3190B3C6B9}" destId="{EDAB99CE-4E3A-45A0-97E1-E0A8B0E50C6B}" srcOrd="12" destOrd="0" presId="urn:microsoft.com/office/officeart/2005/8/layout/list1"/>
    <dgm:cxn modelId="{6E477F61-938B-443C-A5E8-B1785A36CBD0}" type="presParOf" srcId="{EDAB99CE-4E3A-45A0-97E1-E0A8B0E50C6B}" destId="{EEF1F6C8-FB3C-4381-94C2-FECBDCF9FF50}" srcOrd="0" destOrd="0" presId="urn:microsoft.com/office/officeart/2005/8/layout/list1"/>
    <dgm:cxn modelId="{15E05D93-C745-42C2-B92A-89DC7ACF6E14}" type="presParOf" srcId="{EDAB99CE-4E3A-45A0-97E1-E0A8B0E50C6B}" destId="{901D7A26-23B7-4054-AC4A-22225A7167A0}" srcOrd="1" destOrd="0" presId="urn:microsoft.com/office/officeart/2005/8/layout/list1"/>
    <dgm:cxn modelId="{D68CB91F-F2B1-49CD-B631-724179F02387}" type="presParOf" srcId="{2861D0A6-7002-48CC-91A6-0A3190B3C6B9}" destId="{042309E0-6B40-49BE-AF6F-F87A7E5EBC74}" srcOrd="13" destOrd="0" presId="urn:microsoft.com/office/officeart/2005/8/layout/list1"/>
    <dgm:cxn modelId="{E40C115E-2020-4089-B058-B5E94FB8BEA9}" type="presParOf" srcId="{2861D0A6-7002-48CC-91A6-0A3190B3C6B9}" destId="{61FDB0F0-1A10-454E-9CFB-0232DE61DB3B}" srcOrd="14" destOrd="0" presId="urn:microsoft.com/office/officeart/2005/8/layout/list1"/>
    <dgm:cxn modelId="{5709FA44-DDE8-47AB-84CF-9DFF01B3AFAF}" type="presParOf" srcId="{2861D0A6-7002-48CC-91A6-0A3190B3C6B9}" destId="{2CF41B82-F76E-4A82-9505-FCB05FC9E543}" srcOrd="15" destOrd="0" presId="urn:microsoft.com/office/officeart/2005/8/layout/list1"/>
    <dgm:cxn modelId="{1EDDC490-A451-4FF6-A6D9-F785B2E4AE52}" type="presParOf" srcId="{2861D0A6-7002-48CC-91A6-0A3190B3C6B9}" destId="{4A3ADFA5-5F9B-41CA-BD6D-011091111ED3}" srcOrd="16" destOrd="0" presId="urn:microsoft.com/office/officeart/2005/8/layout/list1"/>
    <dgm:cxn modelId="{A6417574-D5DF-4988-BBF4-1173F7B8BB53}" type="presParOf" srcId="{4A3ADFA5-5F9B-41CA-BD6D-011091111ED3}" destId="{FF041524-88BD-4E6E-8770-7A8FBBD9A050}" srcOrd="0" destOrd="0" presId="urn:microsoft.com/office/officeart/2005/8/layout/list1"/>
    <dgm:cxn modelId="{C0526E51-BC33-45E0-B9FE-CA3F8C8B142E}" type="presParOf" srcId="{4A3ADFA5-5F9B-41CA-BD6D-011091111ED3}" destId="{0B0C1FC9-705F-4B31-A43A-E536D7C4DF2F}" srcOrd="1" destOrd="0" presId="urn:microsoft.com/office/officeart/2005/8/layout/list1"/>
    <dgm:cxn modelId="{100C1B4E-065E-43D4-8558-267281958005}" type="presParOf" srcId="{2861D0A6-7002-48CC-91A6-0A3190B3C6B9}" destId="{12A0CC3C-4913-4892-B6DB-1BF1B9321A13}" srcOrd="17" destOrd="0" presId="urn:microsoft.com/office/officeart/2005/8/layout/list1"/>
    <dgm:cxn modelId="{D33AE127-16E4-4779-BE3C-C3AB418FE053}" type="presParOf" srcId="{2861D0A6-7002-48CC-91A6-0A3190B3C6B9}" destId="{45D2FEC3-7842-4B35-B724-2A173D606DA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33F35D-4AFE-4FA7-8621-DADB60BD13EA}" type="doc">
      <dgm:prSet loTypeId="urn:microsoft.com/office/officeart/2005/8/layout/rings+Icon" loCatId="officeonline" qsTypeId="urn:microsoft.com/office/officeart/2005/8/quickstyle/simple1" qsCatId="simple" csTypeId="urn:microsoft.com/office/officeart/2005/8/colors/accent1_2" csCatId="accent1" phldr="1"/>
      <dgm:spPr/>
    </dgm:pt>
    <dgm:pt modelId="{E60E8A1D-5E6B-4D9A-BFA0-7A7536D75EC1}" type="pres">
      <dgm:prSet presAssocID="{2C33F35D-4AFE-4FA7-8621-DADB60BD13EA}" presName="Name0" presStyleCnt="0">
        <dgm:presLayoutVars>
          <dgm:chMax val="7"/>
          <dgm:dir/>
          <dgm:resizeHandles val="exact"/>
        </dgm:presLayoutVars>
      </dgm:prSet>
      <dgm:spPr/>
    </dgm:pt>
  </dgm:ptLst>
  <dgm:cxnLst>
    <dgm:cxn modelId="{260A8107-2CA4-4428-96CD-7C750BEFA445}" type="presOf" srcId="{2C33F35D-4AFE-4FA7-8621-DADB60BD13EA}" destId="{E60E8A1D-5E6B-4D9A-BFA0-7A7536D75EC1}" srcOrd="0" destOrd="0" presId="urn:microsoft.com/office/officeart/2005/8/layout/rings+Icon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0C54D-0DE3-4983-B33F-CAE475598844}">
      <dsp:nvSpPr>
        <dsp:cNvPr id="0" name=""/>
        <dsp:cNvSpPr/>
      </dsp:nvSpPr>
      <dsp:spPr>
        <a:xfrm>
          <a:off x="3675" y="590023"/>
          <a:ext cx="1990069" cy="1194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Ambitious</a:t>
          </a:r>
          <a:endParaRPr lang="en-US" sz="2300" kern="1200" dirty="0"/>
        </a:p>
      </dsp:txBody>
      <dsp:txXfrm>
        <a:off x="3675" y="590023"/>
        <a:ext cx="1990069" cy="1194041"/>
      </dsp:txXfrm>
    </dsp:sp>
    <dsp:sp modelId="{2B9358E3-8C81-439B-AD55-FA320E4A1004}">
      <dsp:nvSpPr>
        <dsp:cNvPr id="0" name=""/>
        <dsp:cNvSpPr/>
      </dsp:nvSpPr>
      <dsp:spPr>
        <a:xfrm>
          <a:off x="2192751" y="590023"/>
          <a:ext cx="1990069" cy="1194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Inclusive</a:t>
          </a:r>
          <a:endParaRPr lang="en-US" sz="2300" kern="1200" dirty="0"/>
        </a:p>
      </dsp:txBody>
      <dsp:txXfrm>
        <a:off x="2192751" y="590023"/>
        <a:ext cx="1990069" cy="1194041"/>
      </dsp:txXfrm>
    </dsp:sp>
    <dsp:sp modelId="{2F467990-F028-4184-A89B-87F57B2C79C5}">
      <dsp:nvSpPr>
        <dsp:cNvPr id="0" name=""/>
        <dsp:cNvSpPr/>
      </dsp:nvSpPr>
      <dsp:spPr>
        <a:xfrm>
          <a:off x="4381827" y="590023"/>
          <a:ext cx="1990069" cy="1194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Wide in scope</a:t>
          </a:r>
          <a:endParaRPr lang="en-US" sz="2300" kern="1200" dirty="0"/>
        </a:p>
      </dsp:txBody>
      <dsp:txXfrm>
        <a:off x="4381827" y="590023"/>
        <a:ext cx="1990069" cy="1194041"/>
      </dsp:txXfrm>
    </dsp:sp>
    <dsp:sp modelId="{8040F8DA-97DA-4FDA-9CF2-F6ED7B11E3AE}">
      <dsp:nvSpPr>
        <dsp:cNvPr id="0" name=""/>
        <dsp:cNvSpPr/>
      </dsp:nvSpPr>
      <dsp:spPr>
        <a:xfrm>
          <a:off x="6570904" y="590023"/>
          <a:ext cx="1990069" cy="1194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Transformative</a:t>
          </a:r>
          <a:endParaRPr lang="en-US" sz="2300" kern="1200" dirty="0"/>
        </a:p>
      </dsp:txBody>
      <dsp:txXfrm>
        <a:off x="6570904" y="590023"/>
        <a:ext cx="1990069" cy="1194041"/>
      </dsp:txXfrm>
    </dsp:sp>
    <dsp:sp modelId="{C6DA241F-38C8-481C-B37E-C7F63D0A3242}">
      <dsp:nvSpPr>
        <dsp:cNvPr id="0" name=""/>
        <dsp:cNvSpPr/>
      </dsp:nvSpPr>
      <dsp:spPr>
        <a:xfrm>
          <a:off x="8759980" y="590023"/>
          <a:ext cx="1990069" cy="1194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Universal</a:t>
          </a:r>
          <a:endParaRPr lang="en-US" sz="2300" kern="1200" dirty="0"/>
        </a:p>
      </dsp:txBody>
      <dsp:txXfrm>
        <a:off x="8759980" y="590023"/>
        <a:ext cx="1990069" cy="1194041"/>
      </dsp:txXfrm>
    </dsp:sp>
    <dsp:sp modelId="{95A23DE9-2EBF-4697-806B-522BEB842372}">
      <dsp:nvSpPr>
        <dsp:cNvPr id="0" name=""/>
        <dsp:cNvSpPr/>
      </dsp:nvSpPr>
      <dsp:spPr>
        <a:xfrm>
          <a:off x="3675" y="1983071"/>
          <a:ext cx="1990069" cy="1194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Express solidarity</a:t>
          </a:r>
          <a:endParaRPr lang="en-US" sz="2300" kern="1200" dirty="0"/>
        </a:p>
      </dsp:txBody>
      <dsp:txXfrm>
        <a:off x="3675" y="1983071"/>
        <a:ext cx="1990069" cy="1194041"/>
      </dsp:txXfrm>
    </dsp:sp>
    <dsp:sp modelId="{DA8E0A80-1C9C-428E-A4D0-C9FB51A24E55}">
      <dsp:nvSpPr>
        <dsp:cNvPr id="0" name=""/>
        <dsp:cNvSpPr/>
      </dsp:nvSpPr>
      <dsp:spPr>
        <a:xfrm>
          <a:off x="2192751" y="1983071"/>
          <a:ext cx="1990069" cy="1194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Impulse to action</a:t>
          </a:r>
          <a:endParaRPr lang="en-US" sz="2300" kern="1200" dirty="0"/>
        </a:p>
      </dsp:txBody>
      <dsp:txXfrm>
        <a:off x="2192751" y="1983071"/>
        <a:ext cx="1990069" cy="1194041"/>
      </dsp:txXfrm>
    </dsp:sp>
    <dsp:sp modelId="{33CED501-5E08-4EBB-9244-028430C0C219}">
      <dsp:nvSpPr>
        <dsp:cNvPr id="0" name=""/>
        <dsp:cNvSpPr/>
      </dsp:nvSpPr>
      <dsp:spPr>
        <a:xfrm>
          <a:off x="4381827" y="1958128"/>
          <a:ext cx="1990069" cy="1194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Diversely resourced</a:t>
          </a:r>
          <a:endParaRPr lang="en-US" sz="2300" kern="1200" dirty="0"/>
        </a:p>
      </dsp:txBody>
      <dsp:txXfrm>
        <a:off x="4381827" y="1958128"/>
        <a:ext cx="1990069" cy="1194041"/>
      </dsp:txXfrm>
    </dsp:sp>
    <dsp:sp modelId="{74A1C930-55D1-4E29-9B5F-EEF3F6F141BD}">
      <dsp:nvSpPr>
        <dsp:cNvPr id="0" name=""/>
        <dsp:cNvSpPr/>
      </dsp:nvSpPr>
      <dsp:spPr>
        <a:xfrm>
          <a:off x="6570904" y="1983071"/>
          <a:ext cx="1990069" cy="1194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Partnership oriented</a:t>
          </a:r>
          <a:endParaRPr lang="en-US" sz="2300" kern="1200" dirty="0"/>
        </a:p>
      </dsp:txBody>
      <dsp:txXfrm>
        <a:off x="6570904" y="1983071"/>
        <a:ext cx="1990069" cy="1194041"/>
      </dsp:txXfrm>
    </dsp:sp>
    <dsp:sp modelId="{B1BA457E-3220-4CC7-833B-D7D6AE5F1D17}">
      <dsp:nvSpPr>
        <dsp:cNvPr id="0" name=""/>
        <dsp:cNvSpPr/>
      </dsp:nvSpPr>
      <dsp:spPr>
        <a:xfrm>
          <a:off x="8763655" y="1958128"/>
          <a:ext cx="1990069" cy="1194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Country led</a:t>
          </a:r>
          <a:endParaRPr lang="en-US" sz="2300" kern="1200" dirty="0"/>
        </a:p>
      </dsp:txBody>
      <dsp:txXfrm>
        <a:off x="8763655" y="1958128"/>
        <a:ext cx="1990069" cy="11940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0808C8-872A-4161-A1FE-32EDA74455D7}">
      <dsp:nvSpPr>
        <dsp:cNvPr id="0" name=""/>
        <dsp:cNvSpPr/>
      </dsp:nvSpPr>
      <dsp:spPr>
        <a:xfrm>
          <a:off x="0" y="252588"/>
          <a:ext cx="10103485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194DB1-5B18-41D5-A8FB-CB0C7C02103B}">
      <dsp:nvSpPr>
        <dsp:cNvPr id="0" name=""/>
        <dsp:cNvSpPr/>
      </dsp:nvSpPr>
      <dsp:spPr>
        <a:xfrm>
          <a:off x="505174" y="1668"/>
          <a:ext cx="7072439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321" tIns="0" rIns="267321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Strategic and Programmatic Alignment </a:t>
          </a:r>
          <a:endParaRPr lang="en-US" sz="1700" kern="1200" dirty="0"/>
        </a:p>
      </dsp:txBody>
      <dsp:txXfrm>
        <a:off x="529672" y="26166"/>
        <a:ext cx="7023443" cy="452844"/>
      </dsp:txXfrm>
    </dsp:sp>
    <dsp:sp modelId="{CD2DA2B8-4227-4FF4-A024-36E4D1365C47}">
      <dsp:nvSpPr>
        <dsp:cNvPr id="0" name=""/>
        <dsp:cNvSpPr/>
      </dsp:nvSpPr>
      <dsp:spPr>
        <a:xfrm>
          <a:off x="0" y="1023708"/>
          <a:ext cx="10103485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9E57EE-49FC-452B-ADF3-F69FBED14202}">
      <dsp:nvSpPr>
        <dsp:cNvPr id="0" name=""/>
        <dsp:cNvSpPr/>
      </dsp:nvSpPr>
      <dsp:spPr>
        <a:xfrm>
          <a:off x="505174" y="772788"/>
          <a:ext cx="7072439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321" tIns="0" rIns="267321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Managing for results</a:t>
          </a:r>
          <a:endParaRPr lang="en-US" sz="1700" kern="1200" dirty="0"/>
        </a:p>
      </dsp:txBody>
      <dsp:txXfrm>
        <a:off x="529672" y="797286"/>
        <a:ext cx="7023443" cy="452844"/>
      </dsp:txXfrm>
    </dsp:sp>
    <dsp:sp modelId="{4C1AF7CE-CBAC-4AD9-A3D3-AC9361432AB6}">
      <dsp:nvSpPr>
        <dsp:cNvPr id="0" name=""/>
        <dsp:cNvSpPr/>
      </dsp:nvSpPr>
      <dsp:spPr>
        <a:xfrm>
          <a:off x="0" y="1794828"/>
          <a:ext cx="10103485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923550-DB62-4D8A-BE7A-755BD2621629}">
      <dsp:nvSpPr>
        <dsp:cNvPr id="0" name=""/>
        <dsp:cNvSpPr/>
      </dsp:nvSpPr>
      <dsp:spPr>
        <a:xfrm>
          <a:off x="505174" y="1543908"/>
          <a:ext cx="7072439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321" tIns="0" rIns="267321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Data collection, quality and dissemination</a:t>
          </a:r>
          <a:endParaRPr lang="en-US" sz="1700" kern="1200" dirty="0"/>
        </a:p>
      </dsp:txBody>
      <dsp:txXfrm>
        <a:off x="529672" y="1568406"/>
        <a:ext cx="7023443" cy="452844"/>
      </dsp:txXfrm>
    </dsp:sp>
    <dsp:sp modelId="{61FDB0F0-1A10-454E-9CFB-0232DE61DB3B}">
      <dsp:nvSpPr>
        <dsp:cNvPr id="0" name=""/>
        <dsp:cNvSpPr/>
      </dsp:nvSpPr>
      <dsp:spPr>
        <a:xfrm>
          <a:off x="0" y="2565948"/>
          <a:ext cx="10103485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1D7A26-23B7-4054-AC4A-22225A7167A0}">
      <dsp:nvSpPr>
        <dsp:cNvPr id="0" name=""/>
        <dsp:cNvSpPr/>
      </dsp:nvSpPr>
      <dsp:spPr>
        <a:xfrm>
          <a:off x="505174" y="2315028"/>
          <a:ext cx="7072439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321" tIns="0" rIns="267321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Partnerships</a:t>
          </a:r>
          <a:endParaRPr lang="en-US" sz="1700" kern="1200" dirty="0"/>
        </a:p>
      </dsp:txBody>
      <dsp:txXfrm>
        <a:off x="529672" y="2339526"/>
        <a:ext cx="7023443" cy="452844"/>
      </dsp:txXfrm>
    </dsp:sp>
    <dsp:sp modelId="{45D2FEC3-7842-4B35-B724-2A173D606DA6}">
      <dsp:nvSpPr>
        <dsp:cNvPr id="0" name=""/>
        <dsp:cNvSpPr/>
      </dsp:nvSpPr>
      <dsp:spPr>
        <a:xfrm>
          <a:off x="0" y="3337068"/>
          <a:ext cx="10103485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0C1FC9-705F-4B31-A43A-E536D7C4DF2F}">
      <dsp:nvSpPr>
        <dsp:cNvPr id="0" name=""/>
        <dsp:cNvSpPr/>
      </dsp:nvSpPr>
      <dsp:spPr>
        <a:xfrm>
          <a:off x="484856" y="3055666"/>
          <a:ext cx="7072439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321" tIns="0" rIns="267321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 System coherence and interoperability</a:t>
          </a:r>
          <a:endParaRPr lang="en-US" sz="1700" kern="1200" dirty="0"/>
        </a:p>
      </dsp:txBody>
      <dsp:txXfrm>
        <a:off x="509354" y="3080164"/>
        <a:ext cx="7023443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8938C70-F894-44DA-8CE8-82CF664342AA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5043D36-1334-400C-AF11-D5B585861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81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8C70-F894-44DA-8CE8-82CF664342AA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3D36-1334-400C-AF11-D5B585861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03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8C70-F894-44DA-8CE8-82CF664342AA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3D36-1334-400C-AF11-D5B585861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74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8C70-F894-44DA-8CE8-82CF664342AA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3D36-1334-400C-AF11-D5B585861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2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8C70-F894-44DA-8CE8-82CF664342AA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3D36-1334-400C-AF11-D5B585861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60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8C70-F894-44DA-8CE8-82CF664342AA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3D36-1334-400C-AF11-D5B585861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9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8C70-F894-44DA-8CE8-82CF664342AA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3D36-1334-400C-AF11-D5B585861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31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8C70-F894-44DA-8CE8-82CF664342AA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3D36-1334-400C-AF11-D5B585861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076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8C70-F894-44DA-8CE8-82CF664342AA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3D36-1334-400C-AF11-D5B585861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59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8C70-F894-44DA-8CE8-82CF664342AA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5043D36-1334-400C-AF11-D5B585861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78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8938C70-F894-44DA-8CE8-82CF664342AA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5043D36-1334-400C-AF11-D5B585861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2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18938C70-F894-44DA-8CE8-82CF664342AA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5043D36-1334-400C-AF11-D5B585861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The Sustainable Development Goals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</a:rPr>
              <a:t>The role of FAO and a perspective from a United Nations internal audit practitioner</a:t>
            </a:r>
            <a:endParaRPr lang="en-US" sz="4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300" y="5695602"/>
            <a:ext cx="1040823" cy="104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968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FEFEFE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the SDGs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852001"/>
              </p:ext>
            </p:extLst>
          </p:nvPr>
        </p:nvGraphicFramePr>
        <p:xfrm>
          <a:off x="676275" y="2011363"/>
          <a:ext cx="1075372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300" y="5695602"/>
            <a:ext cx="1040823" cy="104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5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FAO within t</a:t>
            </a:r>
            <a:r>
              <a:rPr lang="en-US" dirty="0" smtClean="0"/>
              <a:t>he </a:t>
            </a:r>
            <a:r>
              <a:rPr lang="en-US" dirty="0" smtClean="0"/>
              <a:t>UN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United Nations </a:t>
            </a:r>
            <a:r>
              <a:rPr lang="en-US" sz="3200" dirty="0" smtClean="0"/>
              <a:t>Organization </a:t>
            </a:r>
          </a:p>
          <a:p>
            <a:pPr lvl="1"/>
            <a:r>
              <a:rPr lang="en-US" sz="3200" dirty="0" smtClean="0"/>
              <a:t>Political, Legal, Economic and Social </a:t>
            </a:r>
            <a:r>
              <a:rPr lang="en-US" sz="3200" dirty="0" smtClean="0"/>
              <a:t>Affairs</a:t>
            </a:r>
            <a:endParaRPr lang="en-US" sz="3200" dirty="0" smtClean="0"/>
          </a:p>
          <a:p>
            <a:pPr lvl="1"/>
            <a:r>
              <a:rPr lang="en-US" sz="3200" dirty="0" smtClean="0"/>
              <a:t>Humanitarian </a:t>
            </a:r>
            <a:r>
              <a:rPr lang="en-US" sz="3200" dirty="0" smtClean="0"/>
              <a:t>Affairs</a:t>
            </a:r>
          </a:p>
          <a:p>
            <a:pPr lvl="1"/>
            <a:r>
              <a:rPr lang="en-US" sz="3200" dirty="0" smtClean="0"/>
              <a:t>Peacekeeping Operations</a:t>
            </a:r>
          </a:p>
          <a:p>
            <a:r>
              <a:rPr lang="en-US" sz="3200" dirty="0" smtClean="0"/>
              <a:t>UN Funds and </a:t>
            </a:r>
            <a:r>
              <a:rPr lang="en-US" sz="3200" dirty="0" err="1" smtClean="0"/>
              <a:t>Programmes</a:t>
            </a:r>
            <a:endParaRPr lang="en-US" sz="3200" dirty="0" smtClean="0"/>
          </a:p>
          <a:p>
            <a:r>
              <a:rPr lang="en-US" sz="3200" dirty="0" smtClean="0"/>
              <a:t>Specialized Agencies incl. </a:t>
            </a:r>
            <a:r>
              <a:rPr lang="en-US" sz="3600" b="1" dirty="0" smtClean="0">
                <a:solidFill>
                  <a:schemeClr val="accent1"/>
                </a:solidFill>
              </a:rPr>
              <a:t>FAO</a:t>
            </a:r>
          </a:p>
          <a:p>
            <a:r>
              <a:rPr lang="en-US" sz="3200" dirty="0" smtClean="0"/>
              <a:t>Related </a:t>
            </a:r>
            <a:r>
              <a:rPr lang="en-US" sz="3200" dirty="0" smtClean="0"/>
              <a:t>Organizations</a:t>
            </a:r>
            <a:endParaRPr lang="en-US" sz="3200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7020428" y="3376351"/>
            <a:ext cx="3589711" cy="2319251"/>
          </a:xfrm>
          <a:prstGeom prst="wedgeRoundRectCallout">
            <a:avLst>
              <a:gd name="adj1" fmla="val -22080"/>
              <a:gd name="adj2" fmla="val -46102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839528" y="3520313"/>
            <a:ext cx="220400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PEACE AND SECURITY</a:t>
            </a:r>
          </a:p>
          <a:p>
            <a:r>
              <a:rPr lang="en-US" dirty="0" smtClean="0"/>
              <a:t>HUMAN RIGHTS</a:t>
            </a:r>
          </a:p>
          <a:p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Economic</a:t>
            </a:r>
          </a:p>
          <a:p>
            <a:pPr lvl="1"/>
            <a:r>
              <a:rPr lang="en-US" dirty="0" smtClean="0"/>
              <a:t>Social</a:t>
            </a:r>
          </a:p>
          <a:p>
            <a:pPr lvl="1"/>
            <a:r>
              <a:rPr lang="en-US" dirty="0" smtClean="0"/>
              <a:t>Environmental</a:t>
            </a:r>
          </a:p>
          <a:p>
            <a:r>
              <a:rPr lang="en-US" dirty="0" smtClean="0"/>
              <a:t>HUMANITARIAN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300" y="5695602"/>
            <a:ext cx="1040823" cy="104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04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/>
              <a:t>FAO and the SDGs</a:t>
            </a:r>
            <a:endParaRPr lang="en-US" sz="54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341" y="2249646"/>
            <a:ext cx="7230540" cy="366347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300" y="5695602"/>
            <a:ext cx="1040823" cy="104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381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Key Opportunities and Challenges: Parallels at Country Level</a:t>
            </a:r>
            <a:endParaRPr lang="en-US" sz="36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222061"/>
              </p:ext>
            </p:extLst>
          </p:nvPr>
        </p:nvGraphicFramePr>
        <p:xfrm>
          <a:off x="676275" y="2011363"/>
          <a:ext cx="1010348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300" y="5695602"/>
            <a:ext cx="1040823" cy="104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113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FAO to contribute substantially to achieving many targets under 14 of the 17 </a:t>
            </a:r>
            <a:r>
              <a:rPr lang="en-US" dirty="0" smtClean="0"/>
              <a:t>SDGs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76656" y="2157731"/>
            <a:ext cx="4663440" cy="723400"/>
          </a:xfrm>
        </p:spPr>
        <p:txBody>
          <a:bodyPr/>
          <a:lstStyle/>
          <a:p>
            <a:r>
              <a:rPr lang="en-US" b="1" dirty="0"/>
              <a:t>FAO Strategic </a:t>
            </a:r>
            <a:r>
              <a:rPr lang="en-US" b="1" dirty="0" smtClean="0"/>
              <a:t>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85217" y="2753083"/>
            <a:ext cx="4261103" cy="3983341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.    </a:t>
            </a:r>
            <a:endParaRPr lang="en-US" b="1" dirty="0" smtClean="0"/>
          </a:p>
          <a:p>
            <a:pPr lvl="1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SO1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help eliminate hunger, malnutrition and food insecurity</a:t>
            </a:r>
          </a:p>
          <a:p>
            <a:pPr lvl="1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SO2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Make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agriculture, forestry and fisheries more productive and sustainable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SO3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Reduce rural poverty 	</a:t>
            </a:r>
          </a:p>
          <a:p>
            <a:pPr lvl="1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SO4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Enable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inclusive and efficient agricultural and food systems </a:t>
            </a:r>
          </a:p>
          <a:p>
            <a:pPr lvl="1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SO5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Increase the resilience of livelihoods to disasters </a:t>
            </a:r>
            <a:r>
              <a:rPr lang="en-US" sz="2400" b="1" dirty="0"/>
              <a:t>	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/>
              <a:t>SDGs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300" y="5695602"/>
            <a:ext cx="1040823" cy="1040823"/>
          </a:xfrm>
          <a:prstGeom prst="rect">
            <a:avLst/>
          </a:prstGeom>
        </p:spPr>
      </p:pic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73901713"/>
              </p:ext>
            </p:extLst>
          </p:nvPr>
        </p:nvGraphicFramePr>
        <p:xfrm>
          <a:off x="4936920" y="2779711"/>
          <a:ext cx="5934280" cy="3436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6764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for Results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241" y="1857495"/>
            <a:ext cx="8493610" cy="500050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300" y="5695602"/>
            <a:ext cx="1040823" cy="104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793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3962400" y="1371600"/>
            <a:ext cx="4724400" cy="2057400"/>
          </a:xfrm>
          <a:prstGeom prst="rect">
            <a:avLst/>
          </a:prstGeom>
          <a:solidFill>
            <a:srgbClr val="4F81BD">
              <a:alpha val="32157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  <a:latin typeface="Calibri" panose="020F0502020204030204" pitchFamily="34" charset="0"/>
              <a:cs typeface="Aparajita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62400" y="3547647"/>
            <a:ext cx="2362200" cy="2167355"/>
          </a:xfrm>
          <a:prstGeom prst="rect">
            <a:avLst/>
          </a:prstGeom>
          <a:solidFill>
            <a:srgbClr val="4F81BD">
              <a:alpha val="32157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  <a:latin typeface="Calibri" panose="020F0502020204030204" pitchFamily="34" charset="0"/>
              <a:cs typeface="Aparajita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905000" y="1537901"/>
            <a:ext cx="1752600" cy="4489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11" name="Rounded Rectangle 4"/>
          <p:cNvSpPr/>
          <p:nvPr/>
        </p:nvSpPr>
        <p:spPr>
          <a:xfrm>
            <a:off x="1914882" y="1600200"/>
            <a:ext cx="1742718" cy="3694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231854" tIns="0" rIns="231854" bIns="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Joint Governance /Fund operations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05000" y="2527825"/>
            <a:ext cx="1752600" cy="4172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9" name="Rounded Rectangle 6"/>
          <p:cNvSpPr/>
          <p:nvPr/>
        </p:nvSpPr>
        <p:spPr>
          <a:xfrm>
            <a:off x="1909941" y="2608093"/>
            <a:ext cx="1742718" cy="3196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231854" tIns="0" rIns="231854" bIns="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Fund design and administration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905000" y="3547646"/>
            <a:ext cx="1752600" cy="41475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7" name="Rounded Rectangle 8"/>
          <p:cNvSpPr/>
          <p:nvPr/>
        </p:nvSpPr>
        <p:spPr>
          <a:xfrm>
            <a:off x="1905000" y="3564706"/>
            <a:ext cx="1747659" cy="397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231854" tIns="0" rIns="231854" bIns="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Fund implementation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43400" y="1649952"/>
            <a:ext cx="1371600" cy="4836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Steering Committee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343400" y="2564352"/>
            <a:ext cx="1371600" cy="4836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Secretariat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867400" y="2819400"/>
            <a:ext cx="1447800" cy="4836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Administrative Agent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467600" y="1649952"/>
            <a:ext cx="762000" cy="1398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UN Country Team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DaO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191000" y="3859752"/>
            <a:ext cx="914400" cy="17028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PUNO #1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181600" y="3859752"/>
            <a:ext cx="914400" cy="17028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PUNO #2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477000" y="3859752"/>
            <a:ext cx="914400" cy="17028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PUNO # 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543800" y="3859752"/>
            <a:ext cx="914400" cy="17028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PUNO # 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458200" y="4495800"/>
            <a:ext cx="2286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Aparajita" panose="020B0604020202020204" pitchFamily="34" charset="0"/>
              </a:rPr>
              <a:t>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00800" y="3547646"/>
            <a:ext cx="2360198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Calibri" panose="020F0502020204030204" pitchFamily="34" charset="0"/>
                <a:cs typeface="Aparajita" panose="020B0604020202020204" pitchFamily="34" charset="0"/>
              </a:rPr>
              <a:t>Separate implementation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91001" y="3547646"/>
            <a:ext cx="199779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Calibri" panose="020F0502020204030204" pitchFamily="34" charset="0"/>
                <a:cs typeface="Aparajita" panose="020B0604020202020204" pitchFamily="34" charset="0"/>
              </a:rPr>
              <a:t>Joint implementation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62400" y="1368623"/>
            <a:ext cx="168450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Calibri" panose="020F0502020204030204" pitchFamily="34" charset="0"/>
                <a:cs typeface="Aparajita" panose="020B0604020202020204" pitchFamily="34" charset="0"/>
              </a:rPr>
              <a:t>Governance Level</a:t>
            </a:r>
          </a:p>
        </p:txBody>
      </p:sp>
      <p:sp>
        <p:nvSpPr>
          <p:cNvPr id="27" name="Right Arrow 26"/>
          <p:cNvSpPr/>
          <p:nvPr/>
        </p:nvSpPr>
        <p:spPr>
          <a:xfrm>
            <a:off x="8686800" y="1712714"/>
            <a:ext cx="228600" cy="55812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Calibri" panose="020F0502020204030204" pitchFamily="34" charset="0"/>
              <a:cs typeface="Aparajita" panose="020B0604020202020204" pitchFamily="34" charset="0"/>
            </a:endParaRPr>
          </a:p>
        </p:txBody>
      </p:sp>
      <p:sp>
        <p:nvSpPr>
          <p:cNvPr id="29" name="Right Arrow 28"/>
          <p:cNvSpPr/>
          <p:nvPr/>
        </p:nvSpPr>
        <p:spPr>
          <a:xfrm rot="5400000">
            <a:off x="5045510" y="5588340"/>
            <a:ext cx="304800" cy="55812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Calibri" panose="020F0502020204030204" pitchFamily="34" charset="0"/>
              <a:cs typeface="Aparajita" panose="020B0604020202020204" pitchFamily="34" charset="0"/>
            </a:endParaRPr>
          </a:p>
        </p:txBody>
      </p:sp>
      <p:sp>
        <p:nvSpPr>
          <p:cNvPr id="30" name="Right Arrow 29"/>
          <p:cNvSpPr/>
          <p:nvPr/>
        </p:nvSpPr>
        <p:spPr>
          <a:xfrm rot="5400000">
            <a:off x="6791323" y="5435940"/>
            <a:ext cx="304800" cy="55812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Calibri" panose="020F0502020204030204" pitchFamily="34" charset="0"/>
              <a:cs typeface="Aparajita" panose="020B0604020202020204" pitchFamily="34" charset="0"/>
            </a:endParaRPr>
          </a:p>
        </p:txBody>
      </p:sp>
      <p:sp>
        <p:nvSpPr>
          <p:cNvPr id="31" name="Right Arrow 30"/>
          <p:cNvSpPr/>
          <p:nvPr/>
        </p:nvSpPr>
        <p:spPr>
          <a:xfrm rot="5400000">
            <a:off x="7814450" y="5445465"/>
            <a:ext cx="304800" cy="55812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Calibri" panose="020F0502020204030204" pitchFamily="34" charset="0"/>
              <a:cs typeface="Aparajita" panose="020B060402020202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 rot="10800000" flipH="1" flipV="1">
            <a:off x="6375058" y="6096000"/>
            <a:ext cx="1016342" cy="39915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Audit</a:t>
            </a:r>
          </a:p>
        </p:txBody>
      </p:sp>
      <p:sp>
        <p:nvSpPr>
          <p:cNvPr id="34" name="Oval 33"/>
          <p:cNvSpPr/>
          <p:nvPr/>
        </p:nvSpPr>
        <p:spPr>
          <a:xfrm rot="10800000" flipH="1" flipV="1">
            <a:off x="7441858" y="6096000"/>
            <a:ext cx="1016342" cy="39915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Audit</a:t>
            </a:r>
          </a:p>
        </p:txBody>
      </p:sp>
      <p:sp>
        <p:nvSpPr>
          <p:cNvPr id="35" name="Oval 34"/>
          <p:cNvSpPr/>
          <p:nvPr/>
        </p:nvSpPr>
        <p:spPr>
          <a:xfrm rot="10800000" flipH="1" flipV="1">
            <a:off x="4698658" y="6096000"/>
            <a:ext cx="1016342" cy="39915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Audit</a:t>
            </a:r>
          </a:p>
        </p:txBody>
      </p:sp>
      <p:sp>
        <p:nvSpPr>
          <p:cNvPr id="36" name="Right Arrow 35"/>
          <p:cNvSpPr/>
          <p:nvPr/>
        </p:nvSpPr>
        <p:spPr>
          <a:xfrm>
            <a:off x="8686800" y="2527824"/>
            <a:ext cx="228600" cy="55812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Calibri" panose="020F0502020204030204" pitchFamily="34" charset="0"/>
              <a:cs typeface="Aparajita" panose="020B0604020202020204" pitchFamily="34" charset="0"/>
            </a:endParaRPr>
          </a:p>
        </p:txBody>
      </p:sp>
      <p:sp>
        <p:nvSpPr>
          <p:cNvPr id="72" name="Oval 71"/>
          <p:cNvSpPr/>
          <p:nvPr/>
        </p:nvSpPr>
        <p:spPr>
          <a:xfrm rot="10800000" flipH="1" flipV="1">
            <a:off x="8965858" y="2574012"/>
            <a:ext cx="1016342" cy="39915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Audit</a:t>
            </a:r>
          </a:p>
        </p:txBody>
      </p:sp>
      <p:sp>
        <p:nvSpPr>
          <p:cNvPr id="73" name="Oval 72"/>
          <p:cNvSpPr/>
          <p:nvPr/>
        </p:nvSpPr>
        <p:spPr>
          <a:xfrm rot="10800000" flipH="1" flipV="1">
            <a:off x="8965858" y="1810643"/>
            <a:ext cx="1016342" cy="39915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Audit </a:t>
            </a:r>
          </a:p>
        </p:txBody>
      </p:sp>
      <p:sp>
        <p:nvSpPr>
          <p:cNvPr id="32" name="Oval 31"/>
          <p:cNvSpPr/>
          <p:nvPr/>
        </p:nvSpPr>
        <p:spPr>
          <a:xfrm>
            <a:off x="9677400" y="1905000"/>
            <a:ext cx="228600" cy="2153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1</a:t>
            </a:r>
          </a:p>
        </p:txBody>
      </p:sp>
      <p:sp>
        <p:nvSpPr>
          <p:cNvPr id="74" name="Oval 73"/>
          <p:cNvSpPr/>
          <p:nvPr/>
        </p:nvSpPr>
        <p:spPr>
          <a:xfrm>
            <a:off x="9677400" y="2667000"/>
            <a:ext cx="228600" cy="2153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2</a:t>
            </a:r>
          </a:p>
        </p:txBody>
      </p:sp>
      <p:sp>
        <p:nvSpPr>
          <p:cNvPr id="75" name="Oval 74"/>
          <p:cNvSpPr/>
          <p:nvPr/>
        </p:nvSpPr>
        <p:spPr>
          <a:xfrm>
            <a:off x="5410200" y="6187891"/>
            <a:ext cx="228600" cy="2153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3</a:t>
            </a:r>
          </a:p>
        </p:txBody>
      </p:sp>
      <p:sp>
        <p:nvSpPr>
          <p:cNvPr id="76" name="Oval 75"/>
          <p:cNvSpPr/>
          <p:nvPr/>
        </p:nvSpPr>
        <p:spPr>
          <a:xfrm>
            <a:off x="7086601" y="6184192"/>
            <a:ext cx="228600" cy="2153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4</a:t>
            </a:r>
          </a:p>
        </p:txBody>
      </p:sp>
      <p:sp>
        <p:nvSpPr>
          <p:cNvPr id="77" name="Oval 76"/>
          <p:cNvSpPr/>
          <p:nvPr/>
        </p:nvSpPr>
        <p:spPr>
          <a:xfrm>
            <a:off x="8153400" y="6184192"/>
            <a:ext cx="228600" cy="2153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4</a:t>
            </a:r>
          </a:p>
        </p:txBody>
      </p:sp>
      <p:sp>
        <p:nvSpPr>
          <p:cNvPr id="78" name="Rectangle 77"/>
          <p:cNvSpPr/>
          <p:nvPr/>
        </p:nvSpPr>
        <p:spPr>
          <a:xfrm>
            <a:off x="3810000" y="1219200"/>
            <a:ext cx="6324600" cy="541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Calibri" panose="020F0502020204030204" pitchFamily="34" charset="0"/>
              <a:cs typeface="Aparajita" panose="020B0604020202020204" pitchFamily="34" charset="0"/>
            </a:endParaRPr>
          </a:p>
        </p:txBody>
      </p:sp>
      <p:sp>
        <p:nvSpPr>
          <p:cNvPr id="81" name="Oval 80"/>
          <p:cNvSpPr/>
          <p:nvPr/>
        </p:nvSpPr>
        <p:spPr>
          <a:xfrm rot="10800000" flipH="1" flipV="1">
            <a:off x="9144000" y="6154041"/>
            <a:ext cx="1016342" cy="47535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Consolidation</a:t>
            </a:r>
          </a:p>
        </p:txBody>
      </p:sp>
      <p:sp>
        <p:nvSpPr>
          <p:cNvPr id="82" name="Oval 81"/>
          <p:cNvSpPr/>
          <p:nvPr/>
        </p:nvSpPr>
        <p:spPr>
          <a:xfrm>
            <a:off x="9931742" y="6306441"/>
            <a:ext cx="228600" cy="2153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5</a:t>
            </a:r>
          </a:p>
        </p:txBody>
      </p:sp>
      <p:sp>
        <p:nvSpPr>
          <p:cNvPr id="37" name="Title 36"/>
          <p:cNvSpPr>
            <a:spLocks noGrp="1"/>
          </p:cNvSpPr>
          <p:nvPr>
            <p:ph type="title"/>
          </p:nvPr>
        </p:nvSpPr>
        <p:spPr>
          <a:xfrm>
            <a:off x="1524000" y="76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UN Joint </a:t>
            </a:r>
            <a:r>
              <a:rPr lang="en-US" sz="3600" b="1" dirty="0" err="1" smtClean="0"/>
              <a:t>Programmes</a:t>
            </a:r>
            <a:r>
              <a:rPr lang="en-US" sz="3600" b="1" dirty="0" smtClean="0"/>
              <a:t> – Auditable Entities</a:t>
            </a:r>
            <a:endParaRPr lang="en-US" sz="3600" b="1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300" y="5695602"/>
            <a:ext cx="1040823" cy="104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50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IA Collaboration with SAIs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For now:</a:t>
            </a:r>
          </a:p>
          <a:p>
            <a:r>
              <a:rPr lang="en-US" dirty="0" smtClean="0"/>
              <a:t>Single Audit Principle v receding boundaries</a:t>
            </a:r>
          </a:p>
          <a:p>
            <a:r>
              <a:rPr lang="en-US" dirty="0" smtClean="0"/>
              <a:t>Audit report disclosure – most IA reports are either public or available to SAIs through their country representatives</a:t>
            </a:r>
          </a:p>
          <a:p>
            <a:r>
              <a:rPr lang="en-US" dirty="0" smtClean="0"/>
              <a:t>Opportunities for collaboration </a:t>
            </a:r>
            <a:r>
              <a:rPr lang="en-US" dirty="0" smtClean="0"/>
              <a:t>between SAIs and UN IAS for </a:t>
            </a:r>
            <a:r>
              <a:rPr lang="en-US" dirty="0" smtClean="0"/>
              <a:t>capacity building and for reliance </a:t>
            </a:r>
            <a:r>
              <a:rPr lang="en-US" dirty="0" smtClean="0"/>
              <a:t>per </a:t>
            </a:r>
            <a:r>
              <a:rPr lang="en-US" dirty="0" smtClean="0"/>
              <a:t>ISSAI </a:t>
            </a:r>
            <a:r>
              <a:rPr lang="en-US" dirty="0" smtClean="0"/>
              <a:t>1610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In </a:t>
            </a:r>
            <a:r>
              <a:rPr lang="en-US" i="1" dirty="0" smtClean="0"/>
              <a:t>future:</a:t>
            </a:r>
          </a:p>
          <a:p>
            <a:r>
              <a:rPr lang="en-US" dirty="0" smtClean="0"/>
              <a:t>Collaboration </a:t>
            </a:r>
            <a:r>
              <a:rPr lang="en-US" dirty="0" smtClean="0"/>
              <a:t>on joint </a:t>
            </a:r>
            <a:r>
              <a:rPr lang="en-US" dirty="0" err="1" smtClean="0"/>
              <a:t>programmes</a:t>
            </a:r>
            <a:r>
              <a:rPr lang="en-US" dirty="0" smtClean="0"/>
              <a:t> where the UN System is a major partner – accountability and assurance along whole chain of actions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300" y="5695602"/>
            <a:ext cx="1040823" cy="104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958430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lk Glas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1212</TotalTime>
  <Words>293</Words>
  <Application>Microsoft Office PowerPoint</Application>
  <PresentationFormat>Widescreen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Aparajita</vt:lpstr>
      <vt:lpstr>Arial</vt:lpstr>
      <vt:lpstr>Calibri</vt:lpstr>
      <vt:lpstr>Calibri Light</vt:lpstr>
      <vt:lpstr>Metropolitan</vt:lpstr>
      <vt:lpstr>The Sustainable Development Goals</vt:lpstr>
      <vt:lpstr>Characteristics of the SDGs</vt:lpstr>
      <vt:lpstr>FAO within the UN System</vt:lpstr>
      <vt:lpstr>FAO and the SDGs</vt:lpstr>
      <vt:lpstr>Key Opportunities and Challenges: Parallels at Country Level</vt:lpstr>
      <vt:lpstr>FAO to contribute substantially to achieving many targets under 14 of the 17 SDGs</vt:lpstr>
      <vt:lpstr>Managing for Results</vt:lpstr>
      <vt:lpstr>UN Joint Programmes – Auditable Entities</vt:lpstr>
      <vt:lpstr>IA Collaboration with SAIs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Sustainable Development Goals and the role of Coordinated Audits</dc:title>
  <dc:creator>John</dc:creator>
  <cp:lastModifiedBy>John</cp:lastModifiedBy>
  <cp:revision>66</cp:revision>
  <dcterms:created xsi:type="dcterms:W3CDTF">2015-11-21T19:29:28Z</dcterms:created>
  <dcterms:modified xsi:type="dcterms:W3CDTF">2015-11-24T17:51:14Z</dcterms:modified>
</cp:coreProperties>
</file>